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89" r:id="rId2"/>
    <p:sldId id="287" r:id="rId3"/>
    <p:sldId id="257" r:id="rId4"/>
    <p:sldId id="258" r:id="rId5"/>
    <p:sldId id="264" r:id="rId6"/>
    <p:sldId id="265" r:id="rId7"/>
    <p:sldId id="292" r:id="rId8"/>
    <p:sldId id="268" r:id="rId9"/>
    <p:sldId id="293" r:id="rId10"/>
    <p:sldId id="266" r:id="rId11"/>
    <p:sldId id="267" r:id="rId12"/>
    <p:sldId id="269" r:id="rId13"/>
    <p:sldId id="270" r:id="rId14"/>
    <p:sldId id="273" r:id="rId15"/>
    <p:sldId id="274" r:id="rId16"/>
    <p:sldId id="275" r:id="rId17"/>
    <p:sldId id="276" r:id="rId18"/>
    <p:sldId id="277" r:id="rId19"/>
    <p:sldId id="271" r:id="rId20"/>
    <p:sldId id="272" r:id="rId21"/>
    <p:sldId id="278" r:id="rId22"/>
    <p:sldId id="279" r:id="rId23"/>
    <p:sldId id="259" r:id="rId24"/>
    <p:sldId id="282" r:id="rId25"/>
    <p:sldId id="283" r:id="rId26"/>
    <p:sldId id="286" r:id="rId27"/>
    <p:sldId id="285" r:id="rId28"/>
    <p:sldId id="290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0FC18E"/>
    <a:srgbClr val="99CCFF"/>
    <a:srgbClr val="66FF33"/>
    <a:srgbClr val="09CDC8"/>
    <a:srgbClr val="FFFFCC"/>
    <a:srgbClr val="FF66FF"/>
    <a:srgbClr val="FF33CC"/>
    <a:srgbClr val="FF66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0035" autoAdjust="0"/>
    <p:restoredTop sz="90317" autoAdjust="0"/>
  </p:normalViewPr>
  <p:slideViewPr>
    <p:cSldViewPr>
      <p:cViewPr>
        <p:scale>
          <a:sx n="68" d="100"/>
          <a:sy n="68" d="100"/>
        </p:scale>
        <p:origin x="-121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gif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4" Type="http://schemas.openxmlformats.org/officeDocument/2006/relationships/image" Target="../media/image3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7" Type="http://schemas.openxmlformats.org/officeDocument/2006/relationships/image" Target="../media/image63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67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jpg"/><Relationship Id="rId5" Type="http://schemas.openxmlformats.org/officeDocument/2006/relationships/image" Target="../media/image65.jpg"/><Relationship Id="rId4" Type="http://schemas.openxmlformats.org/officeDocument/2006/relationships/image" Target="../media/image6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5.jpg"/><Relationship Id="rId4" Type="http://schemas.openxmlformats.org/officeDocument/2006/relationships/image" Target="../media/image3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gif"/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0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13" Type="http://schemas.openxmlformats.org/officeDocument/2006/relationships/image" Target="../media/image36.jp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12" Type="http://schemas.openxmlformats.org/officeDocument/2006/relationships/image" Target="../media/image35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g"/><Relationship Id="rId11" Type="http://schemas.openxmlformats.org/officeDocument/2006/relationships/image" Target="../media/image34.png"/><Relationship Id="rId5" Type="http://schemas.openxmlformats.org/officeDocument/2006/relationships/image" Target="../media/image28.jpg"/><Relationship Id="rId10" Type="http://schemas.openxmlformats.org/officeDocument/2006/relationships/image" Target="../media/image33.jpg"/><Relationship Id="rId4" Type="http://schemas.openxmlformats.org/officeDocument/2006/relationships/image" Target="../media/image27.gif"/><Relationship Id="rId9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456" y="0"/>
            <a:ext cx="9144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05100" y="304800"/>
            <a:ext cx="3733800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bn-BD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সূচিপত্রঃ </a:t>
            </a: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 descr="bellok copy.pn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 flipH="1">
            <a:off x="3657600" y="5669280"/>
            <a:ext cx="1143000" cy="1188720"/>
          </a:xfrm>
          <a:prstGeom prst="rect">
            <a:avLst/>
          </a:prstGeom>
        </p:spPr>
      </p:pic>
      <p:pic>
        <p:nvPicPr>
          <p:cNvPr id="44" name="Picture 43" descr="bellok copy.pn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4343400" y="5029200"/>
            <a:ext cx="1005840" cy="1005840"/>
          </a:xfrm>
          <a:prstGeom prst="rect">
            <a:avLst/>
          </a:prstGeom>
        </p:spPr>
      </p:pic>
      <p:pic>
        <p:nvPicPr>
          <p:cNvPr id="45" name="Picture 44" descr="bellok copy.pn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6193296" y="5476875"/>
            <a:ext cx="1188720" cy="1188720"/>
          </a:xfrm>
          <a:prstGeom prst="rect">
            <a:avLst/>
          </a:prstGeom>
        </p:spPr>
      </p:pic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Flowchart: Multidocument 2"/>
          <p:cNvSpPr/>
          <p:nvPr/>
        </p:nvSpPr>
        <p:spPr>
          <a:xfrm>
            <a:off x="6976392" y="647058"/>
            <a:ext cx="1089820" cy="545432"/>
          </a:xfrm>
          <a:prstGeom prst="flowChartMultidocumen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Multidocument 47"/>
          <p:cNvSpPr/>
          <p:nvPr/>
        </p:nvSpPr>
        <p:spPr>
          <a:xfrm>
            <a:off x="6726696" y="386374"/>
            <a:ext cx="1089820" cy="545432"/>
          </a:xfrm>
          <a:prstGeom prst="flowChartMultidocumen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owchart: Multidocument 48"/>
          <p:cNvSpPr/>
          <p:nvPr/>
        </p:nvSpPr>
        <p:spPr>
          <a:xfrm>
            <a:off x="783096" y="631015"/>
            <a:ext cx="1089820" cy="545432"/>
          </a:xfrm>
          <a:prstGeom prst="flowChartMultidocumen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Multidocument 49"/>
          <p:cNvSpPr/>
          <p:nvPr/>
        </p:nvSpPr>
        <p:spPr>
          <a:xfrm>
            <a:off x="533400" y="370331"/>
            <a:ext cx="1089820" cy="545432"/>
          </a:xfrm>
          <a:prstGeom prst="flowChartMultidocumen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9050"/>
            <a:ext cx="91440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" name="Rounded Rectangle 50"/>
          <p:cNvSpPr/>
          <p:nvPr/>
        </p:nvSpPr>
        <p:spPr>
          <a:xfrm>
            <a:off x="381794" y="1685925"/>
            <a:ext cx="1974912" cy="472440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539787" y="1738312"/>
            <a:ext cx="1737923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বিনিময়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460790" y="2576512"/>
            <a:ext cx="1816919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 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460790" y="3338512"/>
            <a:ext cx="1816919" cy="76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60790" y="4100512"/>
            <a:ext cx="1816919" cy="762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460790" y="4862512"/>
            <a:ext cx="1816919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প্রেষণা দান 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60790" y="5548312"/>
            <a:ext cx="1816919" cy="762000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ঘোষণা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6650496" y="1548765"/>
            <a:ext cx="1905000" cy="4876800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6726696" y="1548765"/>
            <a:ext cx="1752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bn-BD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726696" y="2234565"/>
            <a:ext cx="1752600" cy="685800"/>
          </a:xfrm>
          <a:prstGeom prst="round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6726696" y="5053965"/>
            <a:ext cx="1752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 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6726696" y="5739765"/>
            <a:ext cx="1752600" cy="609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ধন্যবাদ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6726696" y="2920365"/>
            <a:ext cx="1752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একক কাজ 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6726696" y="3606165"/>
            <a:ext cx="1752600" cy="762000"/>
          </a:xfrm>
          <a:prstGeom prst="roundRect">
            <a:avLst/>
          </a:prstGeom>
          <a:blipFill>
            <a:blip r:embed="rId10"/>
            <a:tile tx="0" ty="0" sx="100000" sy="100000" flip="none" algn="tl"/>
          </a:blip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 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6726696" y="4368165"/>
            <a:ext cx="1752600" cy="6858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দলীয় কাজ 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Date Placeholder 46"/>
          <p:cNvSpPr txBox="1">
            <a:spLocks/>
          </p:cNvSpPr>
          <p:nvPr/>
        </p:nvSpPr>
        <p:spPr>
          <a:xfrm>
            <a:off x="4572000" y="608457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9E122A-7371-4F85-9983-8609B4FD45B4}" type="datetime12">
              <a:rPr lang="en-US" smtClean="0"/>
              <a:pPr/>
              <a:t>6:36 PM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706" y="1548765"/>
            <a:ext cx="4196494" cy="4800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58796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1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cap="sq" cmpd="sng">
            <a:solidFill>
              <a:schemeClr val="accent5">
                <a:lumMod val="60000"/>
                <a:lumOff val="4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FF66FF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 anchorCtr="0">
            <a:scene3d>
              <a:camera prst="orthographicFront"/>
              <a:lightRig rig="sunset" dir="t"/>
            </a:scene3d>
            <a:sp3d contourW="12700">
              <a:contourClr>
                <a:schemeClr val="bg1"/>
              </a:contourClr>
            </a:sp3d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en-US" sz="9600" b="1" dirty="0" err="1" smtClean="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25427">
                      <a:srgbClr val="FF66FF"/>
                    </a:gs>
                    <a:gs pos="47000">
                      <a:srgbClr val="C00000"/>
                    </a:gs>
                    <a:gs pos="64172">
                      <a:srgbClr val="FFFF66"/>
                    </a:gs>
                    <a:gs pos="100000">
                      <a:srgbClr val="FFFFCC"/>
                    </a:gs>
                  </a:gsLst>
                  <a:lin ang="5400000" scaled="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9600" b="1" dirty="0" smtClean="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25427">
                      <a:srgbClr val="FF66FF"/>
                    </a:gs>
                    <a:gs pos="47000">
                      <a:srgbClr val="C00000"/>
                    </a:gs>
                    <a:gs pos="64172">
                      <a:srgbClr val="FFFF66"/>
                    </a:gs>
                    <a:gs pos="100000">
                      <a:srgbClr val="FFFFCC"/>
                    </a:gs>
                  </a:gsLst>
                  <a:lin ang="5400000" scaled="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25427">
                      <a:srgbClr val="FF66FF"/>
                    </a:gs>
                    <a:gs pos="47000">
                      <a:srgbClr val="C00000"/>
                    </a:gs>
                    <a:gs pos="64172">
                      <a:srgbClr val="FFFF66"/>
                    </a:gs>
                    <a:gs pos="100000">
                      <a:srgbClr val="FFFFCC"/>
                    </a:gs>
                  </a:gsLst>
                  <a:lin ang="5400000" scaled="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ঘোষণা</a:t>
            </a:r>
            <a:endParaRPr lang="en-US" sz="9600" b="1" dirty="0" smtClean="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5427">
                    <a:srgbClr val="FF66FF"/>
                  </a:gs>
                  <a:gs pos="47000">
                    <a:srgbClr val="C00000"/>
                  </a:gs>
                  <a:gs pos="64172">
                    <a:srgbClr val="FFFF66"/>
                  </a:gs>
                  <a:gs pos="100000">
                    <a:srgbClr val="FFFFCC"/>
                  </a:gs>
                </a:gsLst>
                <a:lin ang="5400000" scaled="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9600" b="1" dirty="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5427">
                    <a:srgbClr val="FF66FF"/>
                  </a:gs>
                  <a:gs pos="47000">
                    <a:srgbClr val="C00000"/>
                  </a:gs>
                  <a:gs pos="64172">
                    <a:srgbClr val="FFFF66"/>
                  </a:gs>
                  <a:gs pos="100000">
                    <a:srgbClr val="FFFFCC"/>
                  </a:gs>
                </a:gsLst>
                <a:lin ang="5400000" scaled="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9600" b="1" dirty="0" err="1" smtClean="0">
                <a:ln cmpd="thickThin">
                  <a:gradFill>
                    <a:gsLst>
                      <a:gs pos="81250">
                        <a:srgbClr val="FFFF00"/>
                      </a:gs>
                      <a:gs pos="0">
                        <a:srgbClr val="C00000"/>
                      </a:gs>
                      <a:gs pos="50000">
                        <a:srgbClr val="FFFF66"/>
                      </a:gs>
                      <a:gs pos="25817">
                        <a:schemeClr val="accent6">
                          <a:lumMod val="50000"/>
                        </a:schemeClr>
                      </a:gs>
                      <a:gs pos="9150">
                        <a:srgbClr val="FF0000"/>
                      </a:gs>
                      <a:gs pos="100000">
                        <a:srgbClr val="00B050"/>
                      </a:gs>
                    </a:gsLst>
                    <a:lin ang="5400000" scaled="0"/>
                  </a:gradFill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25427">
                      <a:srgbClr val="C00000"/>
                    </a:gs>
                    <a:gs pos="47000">
                      <a:srgbClr val="C00000"/>
                    </a:gs>
                    <a:gs pos="64172">
                      <a:srgbClr val="FFFF66"/>
                    </a:gs>
                    <a:gs pos="100000">
                      <a:srgbClr val="66FF33"/>
                    </a:gs>
                  </a:gsLst>
                  <a:lin ang="5400000" scaled="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FFCC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9600" b="1" dirty="0" smtClean="0">
                <a:ln cmpd="thickThin">
                  <a:gradFill>
                    <a:gsLst>
                      <a:gs pos="81250">
                        <a:srgbClr val="FFFF00"/>
                      </a:gs>
                      <a:gs pos="0">
                        <a:srgbClr val="C00000"/>
                      </a:gs>
                      <a:gs pos="50000">
                        <a:srgbClr val="FFFF66"/>
                      </a:gs>
                      <a:gs pos="25817">
                        <a:schemeClr val="accent6">
                          <a:lumMod val="50000"/>
                        </a:schemeClr>
                      </a:gs>
                      <a:gs pos="9150">
                        <a:srgbClr val="FF0000"/>
                      </a:gs>
                      <a:gs pos="100000">
                        <a:srgbClr val="00B050"/>
                      </a:gs>
                    </a:gsLst>
                    <a:lin ang="5400000" scaled="0"/>
                  </a:gradFill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25427">
                      <a:srgbClr val="C00000"/>
                    </a:gs>
                    <a:gs pos="47000">
                      <a:srgbClr val="C00000"/>
                    </a:gs>
                    <a:gs pos="64172">
                      <a:srgbClr val="FFFF66"/>
                    </a:gs>
                    <a:gs pos="100000">
                      <a:srgbClr val="66FF33"/>
                    </a:gs>
                  </a:gsLst>
                  <a:lin ang="5400000" scaled="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FFCC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9600" b="1" dirty="0" err="1" smtClean="0">
                <a:ln cmpd="thickThin">
                  <a:gradFill>
                    <a:gsLst>
                      <a:gs pos="81250">
                        <a:srgbClr val="FFFF00"/>
                      </a:gs>
                      <a:gs pos="0">
                        <a:srgbClr val="C00000"/>
                      </a:gs>
                      <a:gs pos="50000">
                        <a:srgbClr val="FFFF66"/>
                      </a:gs>
                      <a:gs pos="25817">
                        <a:schemeClr val="accent6">
                          <a:lumMod val="50000"/>
                        </a:schemeClr>
                      </a:gs>
                      <a:gs pos="9150">
                        <a:srgbClr val="FF0000"/>
                      </a:gs>
                      <a:gs pos="100000">
                        <a:srgbClr val="00B050"/>
                      </a:gs>
                    </a:gsLst>
                    <a:lin ang="5400000" scaled="0"/>
                  </a:gradFill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25427">
                      <a:srgbClr val="C00000"/>
                    </a:gs>
                    <a:gs pos="47000">
                      <a:srgbClr val="C00000"/>
                    </a:gs>
                    <a:gs pos="64172">
                      <a:srgbClr val="FFFF66"/>
                    </a:gs>
                    <a:gs pos="100000">
                      <a:srgbClr val="66FF33"/>
                    </a:gs>
                  </a:gsLst>
                  <a:lin ang="5400000" scaled="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FFCC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জড়</a:t>
            </a:r>
            <a:endParaRPr lang="en-US" sz="9600" b="1" dirty="0" smtClean="0">
              <a:ln cmpd="thickThin">
                <a:gradFill>
                  <a:gsLst>
                    <a:gs pos="81250">
                      <a:srgbClr val="FFFF00"/>
                    </a:gs>
                    <a:gs pos="0">
                      <a:srgbClr val="C00000"/>
                    </a:gs>
                    <a:gs pos="50000">
                      <a:srgbClr val="FFFF66"/>
                    </a:gs>
                    <a:gs pos="25817">
                      <a:schemeClr val="accent6">
                        <a:lumMod val="50000"/>
                      </a:schemeClr>
                    </a:gs>
                    <a:gs pos="9150">
                      <a:srgbClr val="FF0000"/>
                    </a:gs>
                    <a:gs pos="100000">
                      <a:srgbClr val="00B050"/>
                    </a:gs>
                  </a:gsLst>
                  <a:lin ang="5400000" scaled="0"/>
                </a:gradFill>
              </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5427">
                    <a:srgbClr val="C00000"/>
                  </a:gs>
                  <a:gs pos="47000">
                    <a:srgbClr val="C00000"/>
                  </a:gs>
                  <a:gs pos="64172">
                    <a:srgbClr val="FFFF66"/>
                  </a:gs>
                  <a:gs pos="100000">
                    <a:srgbClr val="66FF33"/>
                  </a:gs>
                </a:gsLst>
                <a:lin ang="5400000" scaled="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FFFFCC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9600" b="1" dirty="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5427">
                    <a:srgbClr val="FF66FF"/>
                  </a:gs>
                  <a:gs pos="47000">
                    <a:srgbClr val="C00000"/>
                  </a:gs>
                  <a:gs pos="64172">
                    <a:srgbClr val="FFFF66"/>
                  </a:gs>
                  <a:gs pos="100000">
                    <a:srgbClr val="FFFFCC"/>
                  </a:gs>
                </a:gsLst>
                <a:lin ang="5400000" scaled="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23583"/>
            <a:ext cx="5943600" cy="4457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7727">
            <a:off x="-1653407" y="3323288"/>
            <a:ext cx="5348694" cy="11491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2" y="5881283"/>
            <a:ext cx="1323975" cy="902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158" y="5881283"/>
            <a:ext cx="2566842" cy="9767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1" y="27372"/>
            <a:ext cx="990599" cy="8580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2" y="27372"/>
            <a:ext cx="990599" cy="73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0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1250">
                <a:srgbClr val="99CCFF"/>
              </a:gs>
              <a:gs pos="0">
                <a:schemeClr val="bg1"/>
              </a:gs>
              <a:gs pos="50000">
                <a:srgbClr val="FFFFCC"/>
              </a:gs>
              <a:gs pos="25817">
                <a:schemeClr val="accent6">
                  <a:lumMod val="60000"/>
                  <a:lumOff val="40000"/>
                </a:schemeClr>
              </a:gs>
              <a:gs pos="9150">
                <a:schemeClr val="bg2">
                  <a:lumMod val="75000"/>
                </a:schemeClr>
              </a:gs>
              <a:gs pos="100000">
                <a:srgbClr val="00B050"/>
              </a:gs>
            </a:gsLst>
            <a:lin ang="13500000" scaled="1"/>
            <a:tileRect/>
          </a:gradFill>
          <a:effectLst>
            <a:glow rad="139700">
              <a:srgbClr val="C0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/>
          <p:cNvSpPr/>
          <p:nvPr/>
        </p:nvSpPr>
        <p:spPr>
          <a:xfrm>
            <a:off x="1066800" y="914399"/>
            <a:ext cx="6858000" cy="3962401"/>
          </a:xfrm>
          <a:prstGeom prst="cloud">
            <a:avLst/>
          </a:prstGeom>
          <a:ln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327259">
            <a:off x="1702811" y="1982364"/>
            <a:ext cx="4038600" cy="13234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উপস্থাপনঃ  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319391">
            <a:off x="2325752" y="3250889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সময়-২০ মিনিট </a:t>
            </a:r>
            <a:endParaRPr lang="en-US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7727">
            <a:off x="-2515381" y="2823978"/>
            <a:ext cx="6910276" cy="11491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47302">
            <a:off x="4529952" y="2902280"/>
            <a:ext cx="6976928" cy="11491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000"/>
            <a:ext cx="9144000" cy="342314"/>
          </a:xfrm>
          <a:prstGeom prst="rect">
            <a:avLst/>
          </a:prstGeom>
        </p:spPr>
      </p:pic>
      <p:pic>
        <p:nvPicPr>
          <p:cNvPr id="9" name="Picture 8" descr="Bangladesh-school-kids-Coxs-Bazar-10-C-407O5226.jpg"/>
          <p:cNvPicPr>
            <a:picLocks noChangeAspect="1"/>
          </p:cNvPicPr>
          <p:nvPr/>
        </p:nvPicPr>
        <p:blipFill>
          <a:blip r:embed="rId4">
            <a:lum bright="20000" contrast="40000"/>
          </a:blip>
          <a:stretch>
            <a:fillRect/>
          </a:stretch>
        </p:blipFill>
        <p:spPr>
          <a:xfrm>
            <a:off x="4865112" y="4035772"/>
            <a:ext cx="3295886" cy="2441228"/>
          </a:xfrm>
          <a:prstGeom prst="round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7659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বাস্তব উপকরণঃ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1866900" y="304800"/>
            <a:ext cx="6362700" cy="6553200"/>
          </a:xfrm>
          <a:prstGeom prst="cloud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পিঁপড়ে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তেলাপোকা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চারপাশের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প্রাণীদের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 smtClean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অমেরুদন্ডী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কোনগুলো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চিনতে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7727">
            <a:off x="-1653407" y="3323288"/>
            <a:ext cx="5348694" cy="1149109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8534400" y="1531383"/>
            <a:ext cx="152400" cy="509647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8686800" y="304800"/>
            <a:ext cx="178308" cy="5638800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114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rgbClr val="92D050"/>
              </a:gs>
            </a:gsLst>
            <a:lin ang="189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cmpd="sng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rgbClr val="FF33CC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prstDash val="sysDash"/>
              </a:ln>
              <a:effectLst>
                <a:glow rad="254000">
                  <a:srgbClr val="FF33CC">
                    <a:alpha val="40000"/>
                  </a:srgbClr>
                </a:glow>
                <a:outerShdw blurRad="50800" dist="50800" dir="5400000" algn="ctr" rotWithShape="0">
                  <a:srgbClr val="C0000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5867400"/>
            <a:ext cx="1238250" cy="9191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174" y="913626"/>
            <a:ext cx="6408026" cy="335280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358587" y="4520633"/>
            <a:ext cx="4267200" cy="13716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ব্যাঙ</a:t>
            </a:r>
            <a:endParaRPr lang="en-US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7727">
            <a:off x="-1653407" y="3323288"/>
            <a:ext cx="5348694" cy="11491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0800000" flipV="1">
            <a:off x="55710" y="5892233"/>
            <a:ext cx="9088290" cy="914400"/>
          </a:xfrm>
          <a:prstGeom prst="rect">
            <a:avLst/>
          </a:prstGeom>
          <a:gradFill flip="none" rotWithShape="1"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C00000"/>
              </a:gs>
              <a:gs pos="100000">
                <a:srgbClr val="F79646">
                  <a:lumMod val="75000"/>
                </a:srgbClr>
              </a:gs>
            </a:gsLst>
            <a:lin ang="18900000" scaled="1"/>
            <a:tileRect/>
          </a:gra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শিক্ষার্থীরা প্রথমে ছবি দেখে নিজের মত করে বলার চেষ্টা করবে। তারপর অ্যানিমেশনের মাধ্যমে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ছবিটির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নাম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আসবে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0940" y="0"/>
            <a:ext cx="647700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651"/>
              </a:avLst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বলঃ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1533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rgbClr val="92D050"/>
              </a:gs>
            </a:gsLst>
            <a:lin ang="189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834" y="1161970"/>
            <a:ext cx="3152775" cy="19830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62697"/>
            <a:ext cx="3713774" cy="20761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7-Point Star 4"/>
          <p:cNvSpPr/>
          <p:nvPr/>
        </p:nvSpPr>
        <p:spPr>
          <a:xfrm>
            <a:off x="828796" y="2228122"/>
            <a:ext cx="4495800" cy="1461592"/>
          </a:xfrm>
          <a:prstGeom prst="star7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টিকটিকি</a:t>
            </a:r>
            <a:endParaRPr lang="en-U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7727">
            <a:off x="-1653407" y="3323288"/>
            <a:ext cx="5348694" cy="11491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0800000" flipV="1">
            <a:off x="32519" y="5940752"/>
            <a:ext cx="9088290" cy="914400"/>
          </a:xfrm>
          <a:prstGeom prst="rect">
            <a:avLst/>
          </a:prstGeom>
          <a:gradFill flip="none" rotWithShape="1"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C00000"/>
              </a:gs>
              <a:gs pos="100000">
                <a:srgbClr val="F79646">
                  <a:lumMod val="75000"/>
                </a:srgbClr>
              </a:gs>
            </a:gsLst>
            <a:lin ang="18900000" scaled="1"/>
            <a:tileRect/>
          </a:gra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শিক্ষার্থীরা প্রথমে ছবি দেখে নিজের মত করে বলার চেষ্টা করবে। তারপর অ্যানিমেশনের মাধ্যমে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ছবিটির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নাম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আসবে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228600"/>
            <a:ext cx="647700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বলঃ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10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9965" y="-18757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rgbClr val="92D050"/>
              </a:gs>
            </a:gsLst>
            <a:lin ang="189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28600"/>
            <a:ext cx="647700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বলঃ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4" y="804949"/>
            <a:ext cx="3043336" cy="2983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7-Point Star 4"/>
          <p:cNvSpPr/>
          <p:nvPr/>
        </p:nvSpPr>
        <p:spPr>
          <a:xfrm>
            <a:off x="4076700" y="1361096"/>
            <a:ext cx="4093159" cy="1870841"/>
          </a:xfrm>
          <a:prstGeom prst="star7">
            <a:avLst/>
          </a:prstGeom>
          <a:solidFill>
            <a:srgbClr val="0FC18E"/>
          </a:solidFill>
          <a:ln cmpd="sng">
            <a:solidFill>
              <a:srgbClr val="C00000"/>
            </a:solidFill>
          </a:ln>
          <a:effectLst>
            <a:glow rad="127000">
              <a:srgbClr val="0070C0"/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80823"/>
            <a:ext cx="2936081" cy="239181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8" name="7-Point Star 7"/>
          <p:cNvSpPr/>
          <p:nvPr/>
        </p:nvSpPr>
        <p:spPr>
          <a:xfrm>
            <a:off x="4076700" y="3853375"/>
            <a:ext cx="3760810" cy="1888310"/>
          </a:xfrm>
          <a:prstGeom prst="star7">
            <a:avLst/>
          </a:prstGeom>
          <a:solidFill>
            <a:srgbClr val="09CDC8"/>
          </a:solidFill>
          <a:ln cmpd="sng">
            <a:solidFill>
              <a:srgbClr val="C00000"/>
            </a:solidFill>
          </a:ln>
          <a:effectLst>
            <a:glow rad="127000">
              <a:srgbClr val="0070C0"/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মাছি</a:t>
            </a:r>
            <a:r>
              <a:rPr lang="en-US" sz="8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13427" y="3093339"/>
            <a:ext cx="5518614" cy="97496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10800000" flipV="1">
            <a:off x="25684" y="5972633"/>
            <a:ext cx="9088290" cy="914400"/>
          </a:xfrm>
          <a:prstGeom prst="rect">
            <a:avLst/>
          </a:prstGeom>
          <a:gradFill flip="none" rotWithShape="1"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C00000"/>
              </a:gs>
              <a:gs pos="100000">
                <a:srgbClr val="F79646">
                  <a:lumMod val="75000"/>
                </a:srgbClr>
              </a:gs>
            </a:gsLst>
            <a:lin ang="18900000" scaled="1"/>
            <a:tileRect/>
          </a:gra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শিক্ষার্থীরা প্রথমে ছবি দেখে নিজের মত করে বলার চেষ্টা করবে। তারপর অ্যানিমেশনের মাধ্যমে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ছবিটির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নাম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আসবে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7143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rgbClr val="92D050"/>
              </a:gs>
            </a:gsLst>
            <a:lin ang="189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58" y="1127633"/>
            <a:ext cx="3473669" cy="2458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5309038" y="1285156"/>
            <a:ext cx="2539562" cy="2143844"/>
          </a:xfrm>
          <a:prstGeom prst="ellipse">
            <a:avLst/>
          </a:prstGeom>
          <a:gradFill>
            <a:gsLst>
              <a:gs pos="17916">
                <a:srgbClr val="FFFFCC"/>
              </a:gs>
              <a:gs pos="52080">
                <a:srgbClr val="00D295"/>
              </a:gs>
              <a:gs pos="0">
                <a:schemeClr val="accent4">
                  <a:shade val="51000"/>
                  <a:satMod val="130000"/>
                </a:schemeClr>
              </a:gs>
              <a:gs pos="80000">
                <a:srgbClr val="EEC8EC"/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effectLst>
            <a:glow rad="127000">
              <a:srgbClr val="0070C0"/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চিংড়ি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7" y="3586522"/>
            <a:ext cx="3387229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Oval 6"/>
          <p:cNvSpPr/>
          <p:nvPr/>
        </p:nvSpPr>
        <p:spPr>
          <a:xfrm>
            <a:off x="5280135" y="3944273"/>
            <a:ext cx="2539562" cy="2143844"/>
          </a:xfrm>
          <a:prstGeom prst="ellipse">
            <a:avLst/>
          </a:prstGeom>
          <a:gradFill>
            <a:gsLst>
              <a:gs pos="17916">
                <a:srgbClr val="FFFFCC"/>
              </a:gs>
              <a:gs pos="52080">
                <a:srgbClr val="00D295"/>
              </a:gs>
              <a:gs pos="0">
                <a:schemeClr val="accent4">
                  <a:shade val="51000"/>
                  <a:satMod val="130000"/>
                </a:schemeClr>
              </a:gs>
              <a:gs pos="80000">
                <a:srgbClr val="EEC8EC"/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effectLst>
            <a:glow rad="127000">
              <a:srgbClr val="0070C0"/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99793" y="3170883"/>
            <a:ext cx="5348694" cy="11491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0800000" flipV="1">
            <a:off x="25684" y="5972633"/>
            <a:ext cx="9088290" cy="914400"/>
          </a:xfrm>
          <a:prstGeom prst="rect">
            <a:avLst/>
          </a:prstGeom>
          <a:gradFill flip="none" rotWithShape="1"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C00000"/>
              </a:gs>
              <a:gs pos="100000">
                <a:srgbClr val="F79646">
                  <a:lumMod val="75000"/>
                </a:srgbClr>
              </a:gs>
            </a:gsLst>
            <a:lin ang="18900000" scaled="1"/>
            <a:tileRect/>
          </a:gra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শিক্ষার্থীরা প্রথমে ছবি দেখে নিজের মত করে বলার চেষ্টা করবে। তারপর অ্যানিমেশনের মাধ্যমে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ছবিটির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নাম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আসবে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3616" y="228600"/>
            <a:ext cx="647700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বলঃ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2103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rgbClr val="92D050"/>
              </a:gs>
            </a:gsLst>
            <a:lin ang="189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48" y="993648"/>
            <a:ext cx="3209926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5" y="3429000"/>
            <a:ext cx="2876551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Cloud Callout 4"/>
          <p:cNvSpPr/>
          <p:nvPr/>
        </p:nvSpPr>
        <p:spPr>
          <a:xfrm>
            <a:off x="4076700" y="1219201"/>
            <a:ext cx="4152900" cy="1984247"/>
          </a:xfrm>
          <a:prstGeom prst="cloudCallout">
            <a:avLst/>
          </a:prstGeom>
          <a:solidFill>
            <a:srgbClr val="0FC18E"/>
          </a:solidFill>
          <a:effectLst>
            <a:glow rad="127000">
              <a:srgbClr val="C0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তেলাপোকা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4076700" y="3733800"/>
            <a:ext cx="4152900" cy="1908048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27000">
              <a:srgbClr val="C0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প্রজাপতি</a:t>
            </a:r>
            <a:r>
              <a:rPr lang="en-US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708891"/>
            <a:ext cx="7848600" cy="11491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0800000" flipV="1">
            <a:off x="25684" y="5972633"/>
            <a:ext cx="9088290" cy="914400"/>
          </a:xfrm>
          <a:prstGeom prst="rect">
            <a:avLst/>
          </a:prstGeom>
          <a:gradFill flip="none" rotWithShape="1"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C00000"/>
              </a:gs>
              <a:gs pos="100000">
                <a:srgbClr val="F79646">
                  <a:lumMod val="75000"/>
                </a:srgbClr>
              </a:gs>
            </a:gsLst>
            <a:lin ang="18900000" scaled="1"/>
            <a:tileRect/>
          </a:gra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শিক্ষার্থীরা প্রথমে ছবি দেখে নিজের মত করে বলার চেষ্টা করবে। তারপর অ্যানিমেশনের মাধ্যমে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ছবিটির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নাম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আসবে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8523" y="157372"/>
            <a:ext cx="647700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বলঃ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09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56302" y="0"/>
            <a:ext cx="9170276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rgbClr val="92D050"/>
              </a:gs>
            </a:gsLst>
            <a:lin ang="189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47" y="840827"/>
            <a:ext cx="3653235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29" y="3610433"/>
            <a:ext cx="3934253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5" name="7-Point Star 4"/>
          <p:cNvSpPr/>
          <p:nvPr/>
        </p:nvSpPr>
        <p:spPr>
          <a:xfrm>
            <a:off x="5562600" y="1069427"/>
            <a:ext cx="2643352" cy="1749973"/>
          </a:xfrm>
          <a:prstGeom prst="star7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127000">
              <a:schemeClr val="accent4">
                <a:lumMod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শামুক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7-Point Star 6"/>
          <p:cNvSpPr/>
          <p:nvPr/>
        </p:nvSpPr>
        <p:spPr>
          <a:xfrm>
            <a:off x="5943600" y="4038599"/>
            <a:ext cx="2438400" cy="1600201"/>
          </a:xfrm>
          <a:prstGeom prst="star7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127000">
              <a:schemeClr val="accent4">
                <a:lumMod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সাপ</a:t>
            </a:r>
            <a:r>
              <a:rPr lang="en-US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7827"/>
            <a:ext cx="9144000" cy="31235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10" name="Rectangle 9"/>
          <p:cNvSpPr/>
          <p:nvPr/>
        </p:nvSpPr>
        <p:spPr>
          <a:xfrm rot="10800000" flipV="1">
            <a:off x="25684" y="5972633"/>
            <a:ext cx="9088290" cy="914400"/>
          </a:xfrm>
          <a:prstGeom prst="rect">
            <a:avLst/>
          </a:prstGeom>
          <a:gradFill flip="none" rotWithShape="1"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C00000"/>
              </a:gs>
              <a:gs pos="100000">
                <a:srgbClr val="F79646">
                  <a:lumMod val="75000"/>
                </a:srgbClr>
              </a:gs>
            </a:gsLst>
            <a:lin ang="18900000" scaled="1"/>
            <a:tileRect/>
          </a:gra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শিক্ষার্থীরা প্রথমে ছবি দেখে নিজের মত করে বলার চেষ্টা করবে। তারপর অ্যানিমেশনের মাধ্যমে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ছবিটির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নাম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আসবে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228600"/>
            <a:ext cx="647700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বলঃ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46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69950"/>
            <a:ext cx="2209800" cy="2543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80" y="3183406"/>
            <a:ext cx="2648320" cy="2567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Right Arrow 5"/>
          <p:cNvSpPr/>
          <p:nvPr/>
        </p:nvSpPr>
        <p:spPr>
          <a:xfrm>
            <a:off x="3810000" y="3601475"/>
            <a:ext cx="3352800" cy="1933052"/>
          </a:xfrm>
          <a:prstGeom prst="rightArrow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5400" b="1" dirty="0" smtClean="0">
                <a:solidFill>
                  <a:srgbClr val="EEC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EEC8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810000" y="1295400"/>
            <a:ext cx="3352800" cy="1627632"/>
          </a:xfrm>
          <a:prstGeom prst="rightArrow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কুমির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 rot="10800000" flipV="1">
            <a:off x="25684" y="5972633"/>
            <a:ext cx="9088290" cy="914400"/>
          </a:xfrm>
          <a:prstGeom prst="rect">
            <a:avLst/>
          </a:prstGeom>
          <a:gradFill flip="none" rotWithShape="1"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C00000"/>
              </a:gs>
              <a:gs pos="100000">
                <a:srgbClr val="F79646">
                  <a:lumMod val="75000"/>
                </a:srgbClr>
              </a:gs>
            </a:gsLst>
            <a:lin ang="18900000" scaled="1"/>
            <a:tileRect/>
          </a:gra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শিক্ষার্থীরা প্রথমে ছবি দেখে নিজের মত করে বলার চেষ্টা করবে। তারপর অ্যানিমেশনের মাধ্যমে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ছবিটির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নাম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আসবে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228600"/>
            <a:ext cx="647700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বলঃ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8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5" r="4315"/>
          <a:stretch>
            <a:fillRect/>
          </a:stretch>
        </p:blipFill>
        <p:spPr>
          <a:xfrm>
            <a:off x="79054" y="79493"/>
            <a:ext cx="9050878" cy="67056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loud 5"/>
          <p:cNvSpPr/>
          <p:nvPr/>
        </p:nvSpPr>
        <p:spPr>
          <a:xfrm rot="20647015">
            <a:off x="1323802" y="3851823"/>
            <a:ext cx="6401287" cy="45719"/>
          </a:xfrm>
          <a:prstGeom prst="cloud">
            <a:avLst/>
          </a:prstGeom>
          <a:blipFill dpi="0" rotWithShape="1">
            <a:blip r:embed="rId3"/>
            <a:srcRect/>
            <a:stretch>
              <a:fillRect l="27000" t="2000" b="11000"/>
            </a:stretch>
          </a:blip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8800" b="1" dirty="0" smtClean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8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8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624" y="1407733"/>
            <a:ext cx="806346" cy="4099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6430910"/>
            <a:ext cx="1905000" cy="390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200"/>
            <a:ext cx="4191000" cy="1806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932" y="5181600"/>
            <a:ext cx="4191000" cy="163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2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ublic\Pictures\animals-2\Monke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799"/>
            <a:ext cx="3124200" cy="2362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ight Arrow 1"/>
          <p:cNvSpPr/>
          <p:nvPr/>
        </p:nvSpPr>
        <p:spPr>
          <a:xfrm>
            <a:off x="3550920" y="1371600"/>
            <a:ext cx="3505200" cy="1360932"/>
          </a:xfrm>
          <a:prstGeom prst="rightArrow">
            <a:avLst>
              <a:gd name="adj1" fmla="val 72937"/>
              <a:gd name="adj2" fmla="val 13438"/>
            </a:avLst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বানর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20" y="3000374"/>
            <a:ext cx="3124200" cy="26053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ight Arrow 5"/>
          <p:cNvSpPr/>
          <p:nvPr/>
        </p:nvSpPr>
        <p:spPr>
          <a:xfrm>
            <a:off x="1828800" y="4003588"/>
            <a:ext cx="3505200" cy="1602146"/>
          </a:xfrm>
          <a:prstGeom prst="rightArrow">
            <a:avLst>
              <a:gd name="adj1" fmla="val 66218"/>
              <a:gd name="adj2" fmla="val 53475"/>
            </a:avLst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66FF33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পিঁপড়ে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1175"/>
            <a:ext cx="2819400" cy="12668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0800000" flipV="1">
            <a:off x="25684" y="5972633"/>
            <a:ext cx="9088290" cy="914400"/>
          </a:xfrm>
          <a:prstGeom prst="rect">
            <a:avLst/>
          </a:prstGeom>
          <a:gradFill flip="none" rotWithShape="1"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C00000"/>
              </a:gs>
              <a:gs pos="100000">
                <a:srgbClr val="F79646">
                  <a:lumMod val="75000"/>
                </a:srgbClr>
              </a:gs>
            </a:gsLst>
            <a:lin ang="18900000" scaled="1"/>
            <a:tileRect/>
          </a:gra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শিক্ষার্থীরা প্রথমে ছবি দেখে নিজের মত করে বলার চেষ্টা করবে। তারপর অ্যানিমেশনের মাধ্যমে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ছবিটির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নাম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আসবে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228600"/>
            <a:ext cx="647700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বলঃ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08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903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05200" y="2704024"/>
            <a:ext cx="2286000" cy="1258375"/>
          </a:xfrm>
          <a:prstGeom prst="ellipse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মেরুদণ্ডী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 rot="19198054">
            <a:off x="5514354" y="2128170"/>
            <a:ext cx="936123" cy="66487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553200" y="1295400"/>
            <a:ext cx="12192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2015934">
            <a:off x="5585587" y="3580334"/>
            <a:ext cx="833423" cy="610095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4419600" y="4038600"/>
            <a:ext cx="609600" cy="600719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 rot="19970597">
            <a:off x="2705245" y="3611616"/>
            <a:ext cx="951999" cy="628455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Arrow 20"/>
          <p:cNvSpPr/>
          <p:nvPr/>
        </p:nvSpPr>
        <p:spPr>
          <a:xfrm rot="1773526">
            <a:off x="2684093" y="2394559"/>
            <a:ext cx="912339" cy="618932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4267200" y="1752600"/>
            <a:ext cx="609600" cy="749808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57200" y="15240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 ও বলঃ </a:t>
            </a:r>
            <a:endParaRPr lang="en-US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67" y="1255508"/>
            <a:ext cx="2028450" cy="1521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72" y="4015414"/>
            <a:ext cx="1920240" cy="1699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931" y="152400"/>
            <a:ext cx="2150269" cy="15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196" y="838201"/>
            <a:ext cx="2141709" cy="16224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709" y="3868439"/>
            <a:ext cx="2006197" cy="15417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662652"/>
            <a:ext cx="1981200" cy="1309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3" name="Oval 32"/>
          <p:cNvSpPr/>
          <p:nvPr/>
        </p:nvSpPr>
        <p:spPr>
          <a:xfrm>
            <a:off x="2027049" y="2644834"/>
            <a:ext cx="4972156" cy="127732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9" name="Rectangle 18"/>
          <p:cNvSpPr/>
          <p:nvPr/>
        </p:nvSpPr>
        <p:spPr>
          <a:xfrm rot="10800000" flipV="1">
            <a:off x="25684" y="6095999"/>
            <a:ext cx="9088290" cy="791033"/>
          </a:xfrm>
          <a:prstGeom prst="rect">
            <a:avLst/>
          </a:prstGeom>
          <a:gradFill flip="none" rotWithShape="1"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C00000"/>
              </a:gs>
              <a:gs pos="100000">
                <a:srgbClr val="F79646">
                  <a:lumMod val="75000"/>
                </a:srgbClr>
              </a:gs>
            </a:gsLst>
            <a:lin ang="18900000" scaled="1"/>
            <a:tileRect/>
          </a:gra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শিক্ষার্থীরা প্রথমে ছবি দেখে নিজের মত করে বলার চেষ্টা করবে। তারপর অ্যানিমেশনের মাধ্যমে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200" kern="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3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 rot="19198054">
            <a:off x="5537922" y="2181688"/>
            <a:ext cx="936123" cy="66487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6768" y="1348918"/>
            <a:ext cx="12192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2015934">
            <a:off x="5609155" y="3633852"/>
            <a:ext cx="833423" cy="610095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443168" y="4092118"/>
            <a:ext cx="609600" cy="571500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Left Arrow 17"/>
          <p:cNvSpPr/>
          <p:nvPr/>
        </p:nvSpPr>
        <p:spPr>
          <a:xfrm rot="19970597">
            <a:off x="2728813" y="3665134"/>
            <a:ext cx="951999" cy="628455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Left Arrow 20"/>
          <p:cNvSpPr/>
          <p:nvPr/>
        </p:nvSpPr>
        <p:spPr>
          <a:xfrm rot="1773526">
            <a:off x="2707661" y="2448077"/>
            <a:ext cx="912339" cy="618932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Up Arrow 23"/>
          <p:cNvSpPr/>
          <p:nvPr/>
        </p:nvSpPr>
        <p:spPr>
          <a:xfrm>
            <a:off x="4290768" y="1729919"/>
            <a:ext cx="762000" cy="826008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9937" y="32800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 ও বলঃ </a:t>
            </a:r>
            <a:endParaRPr lang="en-US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137" y="4736096"/>
            <a:ext cx="1791470" cy="1336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51" y="1073337"/>
            <a:ext cx="1541502" cy="981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55" y="1729918"/>
            <a:ext cx="1767720" cy="11763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20" y="4015918"/>
            <a:ext cx="1846634" cy="1295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199" y="3979361"/>
            <a:ext cx="1916024" cy="1331957"/>
          </a:xfrm>
          <a:prstGeom prst="rect">
            <a:avLst/>
          </a:prstGeom>
        </p:spPr>
      </p:pic>
      <p:pic>
        <p:nvPicPr>
          <p:cNvPr id="22" name="Picture 21" descr="800px-aedes_albopictus_on_human_ski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62760" y="410551"/>
            <a:ext cx="1770415" cy="1311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614012" y="1626028"/>
            <a:ext cx="12192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3606512" y="2757543"/>
            <a:ext cx="2304720" cy="1373750"/>
          </a:xfrm>
          <a:prstGeom prst="rightArrow">
            <a:avLst>
              <a:gd name="adj1" fmla="val 50000"/>
              <a:gd name="adj2" fmla="val 48154"/>
            </a:avLst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অমেরুদন্ডী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 rot="10800000" flipV="1">
            <a:off x="25684" y="6095999"/>
            <a:ext cx="9088290" cy="791033"/>
          </a:xfrm>
          <a:prstGeom prst="rect">
            <a:avLst/>
          </a:prstGeom>
          <a:gradFill flip="none" rotWithShape="1"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C00000"/>
              </a:gs>
              <a:gs pos="100000">
                <a:srgbClr val="F79646">
                  <a:lumMod val="75000"/>
                </a:srgbClr>
              </a:gs>
            </a:gsLst>
            <a:lin ang="18900000" scaled="1"/>
            <a:tileRect/>
          </a:gra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শিক্ষার্থীরা প্রথমে ছবি দেখে নিজের মত করে বলার চেষ্টা করবে। তারপর অ্যানিমেশনের মাধ্যমে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200" kern="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495675" y="2538582"/>
            <a:ext cx="5039622" cy="1472727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endParaRPr lang="en-US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44097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986510" y="464712"/>
            <a:ext cx="547890" cy="646091"/>
          </a:xfrm>
          <a:prstGeom prst="ellipse">
            <a:avLst/>
          </a:prstGeom>
          <a:solidFill>
            <a:srgbClr val="EEC8E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93"/>
            <a:ext cx="2209800" cy="16711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lowchart: Data 2"/>
          <p:cNvSpPr/>
          <p:nvPr/>
        </p:nvSpPr>
        <p:spPr>
          <a:xfrm>
            <a:off x="2209800" y="78613"/>
            <a:ext cx="5929110" cy="1265888"/>
          </a:xfrm>
          <a:prstGeom prst="flowChartInputOutp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প্রশ্নোত্তরের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মাধ্যমেঃ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মৌখিক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 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Data 6"/>
          <p:cNvSpPr/>
          <p:nvPr/>
        </p:nvSpPr>
        <p:spPr>
          <a:xfrm>
            <a:off x="52332" y="1880382"/>
            <a:ext cx="9144000" cy="3987018"/>
          </a:xfrm>
          <a:prstGeom prst="flowChartInputOutput">
            <a:avLst/>
          </a:prstGeom>
          <a:gradFill>
            <a:gsLst>
              <a:gs pos="87500">
                <a:schemeClr val="accent6">
                  <a:lumMod val="60000"/>
                  <a:lumOff val="40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মেরুদণ্ডী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অমেরুদণ্ডী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মেরুদণ্ডী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৫টি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অমেরুদণ্ডী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মেরুদণ্ড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38910" y="617112"/>
            <a:ext cx="547890" cy="646091"/>
          </a:xfrm>
          <a:prstGeom prst="ellipse">
            <a:avLst/>
          </a:prstGeom>
          <a:solidFill>
            <a:srgbClr val="09CDC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291310" y="769512"/>
            <a:ext cx="547890" cy="646091"/>
          </a:xfrm>
          <a:prstGeom prst="ellipse">
            <a:avLst/>
          </a:prstGeom>
          <a:solidFill>
            <a:srgbClr val="EEC8E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443710" y="921912"/>
            <a:ext cx="547890" cy="646091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9874"/>
            <a:ext cx="899160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6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582272" y="1"/>
            <a:ext cx="7494928" cy="6600884"/>
          </a:xfrm>
          <a:prstGeom prst="horizontalScroll">
            <a:avLst>
              <a:gd name="adj" fmla="val 12262"/>
            </a:avLst>
          </a:prstGeom>
          <a:ln>
            <a:headEnd type="oval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sz="6600" dirty="0" smtClean="0">
              <a:ln>
                <a:solidFill>
                  <a:srgbClr val="002060"/>
                </a:solidFill>
                <a:prstDash val="sysDot"/>
              </a:ln>
              <a:solidFill>
                <a:srgbClr val="C00000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600" dirty="0">
              <a:ln>
                <a:solidFill>
                  <a:srgbClr val="002060"/>
                </a:solidFill>
                <a:prstDash val="sysDot"/>
              </a:ln>
              <a:solidFill>
                <a:srgbClr val="C00000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n>
                <a:solidFill>
                  <a:srgbClr val="002060"/>
                </a:solidFill>
                <a:prstDash val="sysDot"/>
              </a:ln>
              <a:solidFill>
                <a:srgbClr val="C00000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9600" dirty="0">
              <a:ln>
                <a:solidFill>
                  <a:srgbClr val="002060"/>
                </a:solidFill>
                <a:prstDash val="sysDot"/>
              </a:ln>
              <a:solidFill>
                <a:srgbClr val="C00000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1600" dirty="0" smtClean="0">
              <a:ln>
                <a:solidFill>
                  <a:srgbClr val="002060"/>
                </a:solidFill>
                <a:prstDash val="sysDot"/>
              </a:ln>
              <a:solidFill>
                <a:schemeClr val="accent3">
                  <a:lumMod val="50000"/>
                </a:schemeClr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1600" dirty="0" err="1" smtClean="0">
                <a:ln>
                  <a:solidFill>
                    <a:srgbClr val="002060"/>
                  </a:solidFill>
                  <a:prstDash val="sysDot"/>
                </a:ln>
                <a:solidFill>
                  <a:schemeClr val="accent3">
                    <a:lumMod val="50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শূন্যস্হান</a:t>
            </a:r>
            <a:r>
              <a:rPr lang="en-US" sz="21600" dirty="0" smtClean="0">
                <a:ln>
                  <a:solidFill>
                    <a:srgbClr val="002060"/>
                  </a:solidFill>
                  <a:prstDash val="sysDot"/>
                </a:ln>
                <a:solidFill>
                  <a:schemeClr val="accent3">
                    <a:lumMod val="50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0" dirty="0" err="1" smtClean="0">
                <a:ln>
                  <a:solidFill>
                    <a:srgbClr val="002060"/>
                  </a:solidFill>
                  <a:prstDash val="sysDot"/>
                </a:ln>
                <a:solidFill>
                  <a:schemeClr val="accent3">
                    <a:lumMod val="50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21600" dirty="0" smtClean="0">
                <a:ln>
                  <a:solidFill>
                    <a:srgbClr val="002060"/>
                  </a:solidFill>
                  <a:prstDash val="sysDot"/>
                </a:ln>
                <a:solidFill>
                  <a:schemeClr val="accent3">
                    <a:lumMod val="50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0" dirty="0" err="1" smtClean="0">
                <a:ln>
                  <a:solidFill>
                    <a:srgbClr val="002060"/>
                  </a:solidFill>
                  <a:prstDash val="sysDot"/>
                </a:ln>
                <a:solidFill>
                  <a:schemeClr val="accent3">
                    <a:lumMod val="50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করঃ</a:t>
            </a:r>
            <a:endParaRPr lang="en-US" sz="21600" dirty="0" smtClean="0">
              <a:ln>
                <a:solidFill>
                  <a:srgbClr val="002060"/>
                </a:solidFill>
                <a:prstDash val="sysDot"/>
              </a:ln>
              <a:solidFill>
                <a:schemeClr val="accent3">
                  <a:lumMod val="50000"/>
                </a:schemeClr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endParaRPr lang="en-US" sz="17600" dirty="0" smtClean="0">
              <a:ln>
                <a:solidFill>
                  <a:srgbClr val="002060"/>
                </a:solidFill>
                <a:prstDash val="sysDot"/>
              </a:ln>
              <a:solidFill>
                <a:schemeClr val="tx2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r>
              <a:rPr lang="en-US" sz="17600" dirty="0" smtClean="0">
                <a:ln>
                  <a:solidFill>
                    <a:srgbClr val="002060"/>
                  </a:solidFill>
                  <a:prstDash val="sysDot"/>
                </a:ln>
                <a:solidFill>
                  <a:schemeClr val="tx2"/>
                </a:solidFill>
                <a:effectLst/>
                <a:latin typeface="NikoshBAN" pitchFamily="2" charset="0"/>
                <a:cs typeface="NikoshBAN" pitchFamily="2" charset="0"/>
              </a:rPr>
              <a:t>১।মাছি ,</a:t>
            </a:r>
            <a:r>
              <a:rPr lang="en-US" sz="17600" dirty="0" err="1" smtClean="0">
                <a:ln>
                  <a:solidFill>
                    <a:srgbClr val="002060"/>
                  </a:solidFill>
                  <a:prstDash val="sysDot"/>
                </a:ln>
                <a:solidFill>
                  <a:schemeClr val="tx2"/>
                </a:solidFill>
                <a:effectLst/>
                <a:latin typeface="NikoshBAN" pitchFamily="2" charset="0"/>
                <a:cs typeface="NikoshBAN" pitchFamily="2" charset="0"/>
              </a:rPr>
              <a:t>তেলাপোকা,প্রজাপতি</a:t>
            </a:r>
            <a:r>
              <a:rPr lang="en-US" sz="17600" dirty="0" smtClean="0">
                <a:ln>
                  <a:solidFill>
                    <a:srgbClr val="002060"/>
                  </a:solidFill>
                  <a:prstDash val="sysDot"/>
                </a:ln>
                <a:solidFill>
                  <a:schemeClr val="tx2"/>
                </a:solidFill>
                <a:effectLst/>
                <a:latin typeface="NikoshBAN" pitchFamily="2" charset="0"/>
                <a:cs typeface="NikoshBAN" pitchFamily="2" charset="0"/>
              </a:rPr>
              <a:t>-------- </a:t>
            </a:r>
            <a:r>
              <a:rPr lang="en-US" sz="17600" dirty="0" err="1" smtClean="0">
                <a:ln>
                  <a:solidFill>
                    <a:srgbClr val="002060"/>
                  </a:solidFill>
                  <a:prstDash val="sysDot"/>
                </a:ln>
                <a:solidFill>
                  <a:schemeClr val="tx2"/>
                </a:solidFill>
                <a:effectLst/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17600" dirty="0" smtClean="0">
                <a:ln>
                  <a:solidFill>
                    <a:srgbClr val="002060"/>
                  </a:solidFill>
                  <a:prstDash val="sysDot"/>
                </a:ln>
                <a:solidFill>
                  <a:schemeClr val="tx2"/>
                </a:solidFill>
                <a:effectLst/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7600" dirty="0" smtClean="0">
                <a:ln>
                  <a:solidFill>
                    <a:srgbClr val="002060"/>
                  </a:solidFill>
                  <a:prstDash val="sysDot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২।গরু,ছাগল,হাঁস </a:t>
            </a:r>
            <a:r>
              <a:rPr lang="en-US" sz="17600" dirty="0" err="1" smtClean="0">
                <a:ln>
                  <a:solidFill>
                    <a:srgbClr val="002060"/>
                  </a:solidFill>
                  <a:prstDash val="sysDot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17600" dirty="0" smtClean="0">
                <a:ln>
                  <a:solidFill>
                    <a:srgbClr val="002060"/>
                  </a:solidFill>
                  <a:prstDash val="sysDot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-------  </a:t>
            </a:r>
            <a:r>
              <a:rPr lang="en-US" sz="17600" dirty="0" err="1" smtClean="0">
                <a:ln>
                  <a:solidFill>
                    <a:srgbClr val="002060"/>
                  </a:solidFill>
                  <a:prstDash val="sysDot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17600" dirty="0" smtClean="0">
                <a:ln>
                  <a:solidFill>
                    <a:srgbClr val="002060"/>
                  </a:solidFill>
                  <a:prstDash val="sysDot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   </a:t>
            </a:r>
          </a:p>
          <a:p>
            <a:r>
              <a:rPr lang="en-US" sz="17600" dirty="0" smtClean="0">
                <a:ln>
                  <a:solidFill>
                    <a:srgbClr val="002060"/>
                  </a:solidFill>
                  <a:prstDash val="sysDot"/>
                </a:ln>
                <a:solidFill>
                  <a:schemeClr val="tx2"/>
                </a:solidFill>
                <a:effectLst/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17600" dirty="0" err="1" smtClean="0">
                <a:ln>
                  <a:solidFill>
                    <a:srgbClr val="002060"/>
                  </a:solidFill>
                  <a:prstDash val="sysDot"/>
                </a:ln>
                <a:solidFill>
                  <a:schemeClr val="tx2"/>
                </a:solidFill>
                <a:effectLst/>
                <a:latin typeface="NikoshBAN" pitchFamily="2" charset="0"/>
                <a:cs typeface="NikoshBAN" pitchFamily="2" charset="0"/>
              </a:rPr>
              <a:t>টিকটিকি</a:t>
            </a:r>
            <a:r>
              <a:rPr lang="en-US" sz="17600" dirty="0" smtClean="0">
                <a:ln>
                  <a:solidFill>
                    <a:srgbClr val="002060"/>
                  </a:solidFill>
                  <a:prstDash val="sysDot"/>
                </a:ln>
                <a:solidFill>
                  <a:schemeClr val="tx2"/>
                </a:solidFill>
                <a:effectLst/>
                <a:latin typeface="NikoshBAN" pitchFamily="2" charset="0"/>
                <a:cs typeface="NikoshBAN" pitchFamily="2" charset="0"/>
              </a:rPr>
              <a:t> ---------- </a:t>
            </a:r>
            <a:r>
              <a:rPr lang="en-US" sz="17600" dirty="0" err="1" smtClean="0">
                <a:ln>
                  <a:solidFill>
                    <a:srgbClr val="002060"/>
                  </a:solidFill>
                  <a:prstDash val="sysDot"/>
                </a:ln>
                <a:solidFill>
                  <a:schemeClr val="tx2"/>
                </a:solidFill>
                <a:effectLst/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17600" dirty="0" smtClean="0">
                <a:ln>
                  <a:solidFill>
                    <a:srgbClr val="002060"/>
                  </a:solidFill>
                  <a:prstDash val="sysDot"/>
                </a:ln>
                <a:solidFill>
                  <a:schemeClr val="tx2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7600" dirty="0" err="1" smtClean="0">
                <a:ln>
                  <a:solidFill>
                    <a:srgbClr val="002060"/>
                  </a:solidFill>
                  <a:prstDash val="sysDot"/>
                </a:ln>
                <a:solidFill>
                  <a:schemeClr val="tx2"/>
                </a:solidFill>
                <a:effectLst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7600" dirty="0" smtClean="0">
                <a:ln>
                  <a:solidFill>
                    <a:srgbClr val="002060"/>
                  </a:solidFill>
                  <a:prstDash val="sysDot"/>
                </a:ln>
                <a:solidFill>
                  <a:schemeClr val="tx2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7600" dirty="0" err="1" smtClean="0">
                <a:ln>
                  <a:solidFill>
                    <a:srgbClr val="002060"/>
                  </a:solidFill>
                  <a:prstDash val="sysDot"/>
                </a:ln>
                <a:solidFill>
                  <a:schemeClr val="tx2"/>
                </a:solidFill>
                <a:effectLst/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17600" dirty="0" smtClean="0">
                <a:ln>
                  <a:solidFill>
                    <a:srgbClr val="002060"/>
                  </a:solidFill>
                  <a:prstDash val="sysDot"/>
                </a:ln>
                <a:solidFill>
                  <a:schemeClr val="tx2"/>
                </a:solidFill>
                <a:effectLst/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17600" dirty="0" smtClean="0">
              <a:ln>
                <a:solidFill>
                  <a:srgbClr val="002060"/>
                </a:solidFill>
                <a:prstDash val="sysDot"/>
              </a:ln>
              <a:solidFill>
                <a:schemeClr val="tx2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r>
              <a:rPr lang="en-US" sz="17600" dirty="0" smtClean="0">
                <a:ln>
                  <a:solidFill>
                    <a:srgbClr val="002060"/>
                  </a:solidFill>
                  <a:prstDash val="sysDot"/>
                </a:ln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 smtClean="0">
              <a:ln>
                <a:solidFill>
                  <a:srgbClr val="002060"/>
                </a:solidFill>
                <a:prstDash val="sysDot"/>
              </a:ln>
              <a:solidFill>
                <a:srgbClr val="C00000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600" u="sng" dirty="0" smtClean="0">
              <a:ln>
                <a:gradFill>
                  <a:gsLst>
                    <a:gs pos="0">
                      <a:srgbClr val="66FF33"/>
                    </a:gs>
                    <a:gs pos="51000">
                      <a:srgbClr val="FFC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prstDash val="sysDot"/>
              </a:ln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600" dirty="0" smtClean="0">
              <a:ln>
                <a:gradFill>
                  <a:gsLst>
                    <a:gs pos="0">
                      <a:srgbClr val="66FF33"/>
                    </a:gs>
                    <a:gs pos="51000">
                      <a:srgbClr val="FFC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prstDash val="sysDot"/>
              </a:ln>
              <a:solidFill>
                <a:srgbClr val="FF0000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>
                <a:ln>
                  <a:gradFill>
                    <a:gsLst>
                      <a:gs pos="0">
                        <a:srgbClr val="66FF33"/>
                      </a:gs>
                      <a:gs pos="51000">
                        <a:srgbClr val="FFC000"/>
                      </a:gs>
                      <a:gs pos="100000">
                        <a:srgbClr val="C00000"/>
                      </a:gs>
                    </a:gsLst>
                    <a:lin ang="5400000" scaled="0"/>
                  </a:gradFill>
                  <a:prstDash val="sysDot"/>
                </a:ln>
                <a:solidFill>
                  <a:srgbClr val="FFFF66"/>
                </a:solidFill>
                <a:effectLst/>
                <a:latin typeface="NikoshBAN" pitchFamily="2" charset="0"/>
                <a:cs typeface="NikoshBAN" pitchFamily="2" charset="0"/>
              </a:rPr>
              <a:t>   </a:t>
            </a:r>
            <a:endParaRPr lang="en-US" dirty="0">
              <a:ln>
                <a:gradFill>
                  <a:gsLst>
                    <a:gs pos="0">
                      <a:srgbClr val="66FF33"/>
                    </a:gs>
                    <a:gs pos="51000">
                      <a:srgbClr val="FFC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prstDash val="sysDot"/>
              </a:ln>
              <a:solidFill>
                <a:srgbClr val="FFFF66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34862" y="6265913"/>
            <a:ext cx="1274389" cy="497913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ln>
                  <a:solidFill>
                    <a:srgbClr val="002060"/>
                  </a:solidFill>
                  <a:prstDash val="sys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মেরুদণ্ড</a:t>
            </a:r>
            <a:endParaRPr lang="en-US" sz="3200" b="1" dirty="0">
              <a:ln>
                <a:solidFill>
                  <a:srgbClr val="002060"/>
                </a:solidFill>
                <a:prstDash val="sysDot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9865" y="6254111"/>
            <a:ext cx="1274389" cy="5216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বুকে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6254008"/>
            <a:ext cx="1457523" cy="497913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ln>
                  <a:solidFill>
                    <a:srgbClr val="002060"/>
                  </a:solidFill>
                  <a:prstDash val="sys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en-US" sz="3200" b="1" dirty="0" err="1" smtClean="0">
                <a:ln>
                  <a:solidFill>
                    <a:srgbClr val="002060"/>
                  </a:solidFill>
                  <a:prstDash val="sys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মেরুদণ্ডী</a:t>
            </a:r>
            <a:endParaRPr lang="en-US" sz="3200" b="1" dirty="0">
              <a:ln>
                <a:solidFill>
                  <a:srgbClr val="002060"/>
                </a:solidFill>
                <a:prstDash val="sysDot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638800"/>
            <a:ext cx="5487687" cy="1219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914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04533E-6 L 0.53698 -0.580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40" y="-290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8409E-6 L 0.24636 -0.416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9" y="-208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8409E-6 L -0.12795 -0.260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6" y="-130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0"/>
            <a:ext cx="8001000" cy="6705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cmpd="sng">
            <a:gradFill flip="none" rotWithShape="1">
              <a:gsLst>
                <a:gs pos="0">
                  <a:srgbClr val="FF6600">
                    <a:lumMod val="50000"/>
                  </a:srgbClr>
                </a:gs>
                <a:gs pos="50000">
                  <a:srgbClr val="C0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  <a:effectLst>
            <a:glow rad="139700">
              <a:srgbClr val="FF33CC">
                <a:alpha val="40000"/>
              </a:srgbClr>
            </a:glow>
            <a:outerShdw blurRad="50800" dist="50800" dir="54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কোনগুলো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কোনগুলো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অমেরুদন্ডী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লেখঃ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গরু,মশা</a:t>
            </a: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মাছি</a:t>
            </a: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মু্রগি</a:t>
            </a: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চিংড়ি,শামুক,কবুতর</a:t>
            </a: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ব্যাঙ,তেলাপোকা</a:t>
            </a: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57200" y="0"/>
            <a:ext cx="2971800" cy="1295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3996" y="5562600"/>
            <a:ext cx="9110003" cy="1295400"/>
          </a:xfrm>
          <a:prstGeom prst="roundRect">
            <a:avLst/>
          </a:prstGeom>
          <a:noFill/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প্রাণীঃ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গরু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মুরগি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কবুতর,ব্যাঙ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অমেরুদন্ডী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প্রাণীঃমশা,মাছি,চিংড়ি,শামু্‌ক,তেলাপোকা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2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0"/>
            <a:ext cx="91440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266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" y="114300"/>
            <a:ext cx="8991600" cy="64389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cmpd="sng">
            <a:gradFill flip="none" rotWithShape="1">
              <a:gsLst>
                <a:gs pos="0">
                  <a:srgbClr val="FF6600">
                    <a:lumMod val="50000"/>
                  </a:srgbClr>
                </a:gs>
                <a:gs pos="50000">
                  <a:srgbClr val="C0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  <a:effectLst>
            <a:glow rad="139700">
              <a:srgbClr val="FF33CC">
                <a:alpha val="40000"/>
              </a:srgbClr>
            </a:glow>
            <a:outerShdw blurRad="50800" dist="50800" dir="54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কোনগুলো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সাপ,মাছি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খ)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কবুতর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বানর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গ)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মশা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তেলাপোকা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টিকটিকি,মাছি</a:t>
            </a:r>
            <a:endParaRPr lang="en-US" sz="2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         খ)          গ)          ঘ)</a:t>
            </a:r>
          </a:p>
          <a:p>
            <a:pPr algn="ctr"/>
            <a:endParaRPr lang="en-US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চিএের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অমেরুদন্ডী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                       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পাখি,তেলাপোকা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ব্যাঙ,শামুক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গ)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চিংড়ি,প্রজাপতি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টিকটিকি,বানর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57200" y="228600"/>
            <a:ext cx="7543800" cy="1066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লেখঃ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16-Point Star 18"/>
          <p:cNvSpPr/>
          <p:nvPr/>
        </p:nvSpPr>
        <p:spPr>
          <a:xfrm>
            <a:off x="-8495394" y="5988050"/>
            <a:ext cx="533400" cy="838200"/>
          </a:xfrm>
          <a:prstGeom prst="star16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66240">
                <a:schemeClr val="accent4">
                  <a:lumMod val="40000"/>
                  <a:lumOff val="60000"/>
                </a:schemeClr>
              </a:gs>
              <a:gs pos="40000">
                <a:schemeClr val="accent1">
                  <a:lumMod val="40000"/>
                  <a:lumOff val="60000"/>
                </a:schemeClr>
              </a:gs>
              <a:gs pos="8000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75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906950"/>
            <a:ext cx="1383082" cy="900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859994"/>
            <a:ext cx="1296572" cy="900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31" y="2859994"/>
            <a:ext cx="1293618" cy="947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793066"/>
            <a:ext cx="1382132" cy="990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Donut 5"/>
          <p:cNvSpPr/>
          <p:nvPr/>
        </p:nvSpPr>
        <p:spPr>
          <a:xfrm>
            <a:off x="4572000" y="2728470"/>
            <a:ext cx="609600" cy="628758"/>
          </a:xfrm>
          <a:prstGeom prst="donut">
            <a:avLst>
              <a:gd name="adj" fmla="val 9299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1838470" y="2218666"/>
            <a:ext cx="601741" cy="574399"/>
          </a:xfrm>
          <a:prstGeom prst="donut">
            <a:avLst>
              <a:gd name="adj" fmla="val 9586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5505266" y="5029199"/>
            <a:ext cx="590734" cy="597523"/>
          </a:xfrm>
          <a:prstGeom prst="donut">
            <a:avLst>
              <a:gd name="adj" fmla="val 9586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13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6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-Point Star 4"/>
          <p:cNvSpPr/>
          <p:nvPr/>
        </p:nvSpPr>
        <p:spPr>
          <a:xfrm>
            <a:off x="0" y="0"/>
            <a:ext cx="9144000" cy="6858000"/>
          </a:xfrm>
          <a:prstGeom prst="star12">
            <a:avLst>
              <a:gd name="adj" fmla="val 381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itchFamily="2" charset="2"/>
              <a:buChar char="§"/>
            </a:pPr>
            <a:r>
              <a:rPr lang="en-US" sz="4400" b="1" u="dotDashHeavy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9CDC8"/>
                  </a:solidFill>
                </a:uFill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4400" b="1" u="dotDashHeavy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9CDC8"/>
                  </a:solidFill>
                </a:u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dotDashHeavy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9CDC8"/>
                  </a:solidFill>
                </a:u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4400" b="1" u="dotDashHeavy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9CDC8"/>
                  </a:solidFill>
                </a:u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dotDashHeavy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9CDC8"/>
                  </a:solidFill>
                </a:uFill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4400" b="1" u="dotDashHeavy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9CDC8"/>
                  </a:solidFill>
                </a:u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dotDashHeavy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9CDC8"/>
                  </a:solidFill>
                </a:uFill>
                <a:latin typeface="NikoshBAN" pitchFamily="2" charset="0"/>
                <a:cs typeface="NikoshBAN" pitchFamily="2" charset="0"/>
              </a:rPr>
              <a:t>লেখঃ</a:t>
            </a:r>
            <a:endParaRPr lang="en-US" sz="4400" b="1" u="dotDashHeavy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09CDC8"/>
                </a:solidFill>
              </a:uFill>
              <a:latin typeface="NikoshBAN" pitchFamily="2" charset="0"/>
              <a:cs typeface="NikoshBAN" pitchFamily="2" charset="0"/>
            </a:endParaRPr>
          </a:p>
          <a:p>
            <a:pPr marL="685800" indent="-685800" algn="ctr">
              <a:buFont typeface="Wingdings" pitchFamily="2" charset="2"/>
              <a:buChar char="v"/>
            </a:pPr>
            <a:r>
              <a:rPr lang="en-US" sz="5400" b="1" u="dotDashHeavy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9CDC8"/>
                  </a:solidFill>
                </a:uFill>
                <a:latin typeface="NikoshBAN" pitchFamily="2" charset="0"/>
                <a:cs typeface="NikoshBAN" pitchFamily="2" charset="0"/>
              </a:rPr>
              <a:t>মেরুদণ্ডী</a:t>
            </a:r>
            <a:r>
              <a:rPr lang="en-US" sz="5400" b="1" u="dotDashHeavy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9CDC8"/>
                  </a:solidFill>
                </a:u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dotDashHeavy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9CDC8"/>
                  </a:solidFill>
                </a:u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5400" b="1" u="dotDashHeavy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9CDC8"/>
                  </a:solidFill>
                </a:u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dotDashHeavy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9CDC8"/>
                  </a:solidFill>
                </a:u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b="1" u="dotDashHeavy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9CDC8"/>
                  </a:solidFill>
                </a:u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dotDashHeavy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9CDC8"/>
                  </a:solidFill>
                </a:u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5400" b="1" u="dotDashHeavy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9CDC8"/>
                  </a:solidFill>
                </a:uFill>
                <a:latin typeface="NikoshBAN" pitchFamily="2" charset="0"/>
                <a:cs typeface="NikoshBAN" pitchFamily="2" charset="0"/>
              </a:rPr>
              <a:t> ? </a:t>
            </a:r>
            <a:r>
              <a:rPr lang="en-US" sz="5400" b="1" u="dotDashHeavy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9CDC8"/>
                  </a:solidFill>
                </a:u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5400" b="1" u="dotDashHeavy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9CDC8"/>
                  </a:solidFill>
                </a:u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dotDashHeavy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9CDC8"/>
                  </a:solidFill>
                </a:uFill>
                <a:latin typeface="NikoshBAN" pitchFamily="2" charset="0"/>
                <a:cs typeface="NikoshBAN" pitchFamily="2" charset="0"/>
              </a:rPr>
              <a:t>এদেরকে</a:t>
            </a:r>
            <a:r>
              <a:rPr lang="en-US" sz="5400" b="1" u="dotDashHeavy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9CDC8"/>
                  </a:solidFill>
                </a:u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dotDashHeavy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9CDC8"/>
                  </a:solidFill>
                </a:uFill>
                <a:latin typeface="NikoshBAN" pitchFamily="2" charset="0"/>
                <a:cs typeface="NikoshBAN" pitchFamily="2" charset="0"/>
              </a:rPr>
              <a:t>মেরুদণ্ডী</a:t>
            </a:r>
            <a:r>
              <a:rPr lang="en-US" sz="5400" b="1" u="dotDashHeavy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9CDC8"/>
                  </a:solidFill>
                </a:u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dotDashHeavy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9CDC8"/>
                  </a:solidFill>
                </a:u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5400" b="1" u="dotDashHeavy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9CDC8"/>
                  </a:solidFill>
                </a:u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dotDashHeavy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9CDC8"/>
                  </a:solidFill>
                </a:u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5400" b="1" u="dotDashHeavy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9CDC8"/>
                  </a:solidFill>
                </a:u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b="1" u="dotDashHeavy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9CDC8"/>
                  </a:solidFill>
                </a:u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b="1" u="dotDashHeavy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9CDC8"/>
                  </a:solidFill>
                </a:uFill>
                <a:latin typeface="NikoshBAN" pitchFamily="2" charset="0"/>
                <a:cs typeface="NikoshBAN" pitchFamily="2" charset="0"/>
              </a:rPr>
              <a:t>?  </a:t>
            </a:r>
            <a:endParaRPr lang="en-US" sz="5400" b="1" u="dotDashHeavy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09CDC8"/>
                </a:solidFill>
              </a:u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80"/>
            <a:ext cx="1905000" cy="19255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14060"/>
            <a:ext cx="1600200" cy="1028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Striped Right Arrow 5"/>
          <p:cNvSpPr/>
          <p:nvPr/>
        </p:nvSpPr>
        <p:spPr>
          <a:xfrm>
            <a:off x="7010400" y="7981"/>
            <a:ext cx="2133600" cy="962796"/>
          </a:xfrm>
          <a:prstGeom prst="stripedRightArrow">
            <a:avLst>
              <a:gd name="adj1" fmla="val 72160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দলীয়কাজ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3030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3" y="0"/>
            <a:ext cx="354106" cy="6858000"/>
          </a:xfrm>
          <a:prstGeom prst="rect">
            <a:avLst/>
          </a:prstGeom>
        </p:spPr>
      </p:pic>
      <p:sp>
        <p:nvSpPr>
          <p:cNvPr id="5" name="Quad Arrow Callout 4"/>
          <p:cNvSpPr/>
          <p:nvPr/>
        </p:nvSpPr>
        <p:spPr>
          <a:xfrm>
            <a:off x="58546" y="0"/>
            <a:ext cx="9099175" cy="5943600"/>
          </a:xfrm>
          <a:prstGeom prst="quadArrowCallout">
            <a:avLst>
              <a:gd name="adj1" fmla="val 37030"/>
              <a:gd name="adj2" fmla="val 18515"/>
              <a:gd name="adj3" fmla="val 7051"/>
              <a:gd name="adj4" fmla="val 59586"/>
            </a:avLst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চারপাশের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মেরুদণ্ডী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অমেরুদণ্ডী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0"/>
            <a:ext cx="9193306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ight Arrow 2"/>
          <p:cNvSpPr/>
          <p:nvPr/>
        </p:nvSpPr>
        <p:spPr>
          <a:xfrm>
            <a:off x="2667000" y="5486400"/>
            <a:ext cx="4800600" cy="1371600"/>
          </a:xfrm>
          <a:prstGeom prst="rightArrow">
            <a:avLst/>
          </a:prstGeom>
          <a:noFill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835" y="6257925"/>
            <a:ext cx="4762500" cy="600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4618"/>
            <a:ext cx="533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3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337E-6 L -0.2875 -0.787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-393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72" y="457200"/>
            <a:ext cx="2687128" cy="20345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1"/>
            <a:ext cx="1447800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5410200"/>
            <a:ext cx="1447800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4999"/>
            <a:ext cx="1142999" cy="1142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" y="110490"/>
            <a:ext cx="1447800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0" y="0"/>
            <a:ext cx="1447800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4290"/>
            <a:ext cx="1447800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9" y="2286000"/>
            <a:ext cx="2863251" cy="21678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453890"/>
            <a:ext cx="2667000" cy="2019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241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94175" y="0"/>
            <a:ext cx="9049825" cy="1554480"/>
          </a:xfrm>
          <a:prstGeom prst="rightArrow">
            <a:avLst>
              <a:gd name="adj1" fmla="val 70557"/>
              <a:gd name="adj2" fmla="val 76724"/>
            </a:avLst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DoubleWave1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উপস্হাপনায়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346" y="5486400"/>
            <a:ext cx="886305" cy="905324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8629652" y="0"/>
            <a:ext cx="514349" cy="6821714"/>
          </a:xfrm>
          <a:custGeom>
            <a:avLst/>
            <a:gdLst>
              <a:gd name="connsiteX0" fmla="*/ 188686 w 722887"/>
              <a:gd name="connsiteY0" fmla="*/ 6531428 h 6531428"/>
              <a:gd name="connsiteX1" fmla="*/ 116114 w 722887"/>
              <a:gd name="connsiteY1" fmla="*/ 6458857 h 6531428"/>
              <a:gd name="connsiteX2" fmla="*/ 87086 w 722887"/>
              <a:gd name="connsiteY2" fmla="*/ 6313714 h 6531428"/>
              <a:gd name="connsiteX3" fmla="*/ 58057 w 722887"/>
              <a:gd name="connsiteY3" fmla="*/ 6226628 h 6531428"/>
              <a:gd name="connsiteX4" fmla="*/ 72571 w 722887"/>
              <a:gd name="connsiteY4" fmla="*/ 6008914 h 6531428"/>
              <a:gd name="connsiteX5" fmla="*/ 130628 w 722887"/>
              <a:gd name="connsiteY5" fmla="*/ 5863771 h 6531428"/>
              <a:gd name="connsiteX6" fmla="*/ 159657 w 722887"/>
              <a:gd name="connsiteY6" fmla="*/ 5820228 h 6531428"/>
              <a:gd name="connsiteX7" fmla="*/ 217714 w 722887"/>
              <a:gd name="connsiteY7" fmla="*/ 5791200 h 6531428"/>
              <a:gd name="connsiteX8" fmla="*/ 261257 w 722887"/>
              <a:gd name="connsiteY8" fmla="*/ 5762171 h 6531428"/>
              <a:gd name="connsiteX9" fmla="*/ 362857 w 722887"/>
              <a:gd name="connsiteY9" fmla="*/ 5747657 h 6531428"/>
              <a:gd name="connsiteX10" fmla="*/ 449943 w 722887"/>
              <a:gd name="connsiteY10" fmla="*/ 5718628 h 6531428"/>
              <a:gd name="connsiteX11" fmla="*/ 580571 w 722887"/>
              <a:gd name="connsiteY11" fmla="*/ 5747657 h 6531428"/>
              <a:gd name="connsiteX12" fmla="*/ 667657 w 722887"/>
              <a:gd name="connsiteY12" fmla="*/ 5791200 h 6531428"/>
              <a:gd name="connsiteX13" fmla="*/ 595086 w 722887"/>
              <a:gd name="connsiteY13" fmla="*/ 6008914 h 6531428"/>
              <a:gd name="connsiteX14" fmla="*/ 537028 w 722887"/>
              <a:gd name="connsiteY14" fmla="*/ 6052457 h 6531428"/>
              <a:gd name="connsiteX15" fmla="*/ 449943 w 722887"/>
              <a:gd name="connsiteY15" fmla="*/ 6081485 h 6531428"/>
              <a:gd name="connsiteX16" fmla="*/ 246743 w 722887"/>
              <a:gd name="connsiteY16" fmla="*/ 6052457 h 6531428"/>
              <a:gd name="connsiteX17" fmla="*/ 145143 w 722887"/>
              <a:gd name="connsiteY17" fmla="*/ 5921828 h 6531428"/>
              <a:gd name="connsiteX18" fmla="*/ 116114 w 722887"/>
              <a:gd name="connsiteY18" fmla="*/ 5820228 h 6531428"/>
              <a:gd name="connsiteX19" fmla="*/ 101600 w 722887"/>
              <a:gd name="connsiteY19" fmla="*/ 5747657 h 6531428"/>
              <a:gd name="connsiteX20" fmla="*/ 87086 w 722887"/>
              <a:gd name="connsiteY20" fmla="*/ 5689600 h 6531428"/>
              <a:gd name="connsiteX21" fmla="*/ 58057 w 722887"/>
              <a:gd name="connsiteY21" fmla="*/ 5326743 h 6531428"/>
              <a:gd name="connsiteX22" fmla="*/ 43543 w 722887"/>
              <a:gd name="connsiteY22" fmla="*/ 5268685 h 6531428"/>
              <a:gd name="connsiteX23" fmla="*/ 58057 w 722887"/>
              <a:gd name="connsiteY23" fmla="*/ 4891314 h 6531428"/>
              <a:gd name="connsiteX24" fmla="*/ 72571 w 722887"/>
              <a:gd name="connsiteY24" fmla="*/ 4818743 h 6531428"/>
              <a:gd name="connsiteX25" fmla="*/ 130628 w 722887"/>
              <a:gd name="connsiteY25" fmla="*/ 4789714 h 6531428"/>
              <a:gd name="connsiteX26" fmla="*/ 290286 w 722887"/>
              <a:gd name="connsiteY26" fmla="*/ 4746171 h 6531428"/>
              <a:gd name="connsiteX27" fmla="*/ 449943 w 722887"/>
              <a:gd name="connsiteY27" fmla="*/ 4702628 h 6531428"/>
              <a:gd name="connsiteX28" fmla="*/ 624114 w 722887"/>
              <a:gd name="connsiteY28" fmla="*/ 4717143 h 6531428"/>
              <a:gd name="connsiteX29" fmla="*/ 682171 w 722887"/>
              <a:gd name="connsiteY29" fmla="*/ 4731657 h 6531428"/>
              <a:gd name="connsiteX30" fmla="*/ 711200 w 722887"/>
              <a:gd name="connsiteY30" fmla="*/ 4775200 h 6531428"/>
              <a:gd name="connsiteX31" fmla="*/ 653143 w 722887"/>
              <a:gd name="connsiteY31" fmla="*/ 5036457 h 6531428"/>
              <a:gd name="connsiteX32" fmla="*/ 595086 w 722887"/>
              <a:gd name="connsiteY32" fmla="*/ 5050971 h 6531428"/>
              <a:gd name="connsiteX33" fmla="*/ 464457 w 722887"/>
              <a:gd name="connsiteY33" fmla="*/ 5123543 h 6531428"/>
              <a:gd name="connsiteX34" fmla="*/ 391886 w 722887"/>
              <a:gd name="connsiteY34" fmla="*/ 5109028 h 6531428"/>
              <a:gd name="connsiteX35" fmla="*/ 348343 w 722887"/>
              <a:gd name="connsiteY35" fmla="*/ 5065485 h 6531428"/>
              <a:gd name="connsiteX36" fmla="*/ 333828 w 722887"/>
              <a:gd name="connsiteY36" fmla="*/ 5007428 h 6531428"/>
              <a:gd name="connsiteX37" fmla="*/ 319314 w 722887"/>
              <a:gd name="connsiteY37" fmla="*/ 4833257 h 6531428"/>
              <a:gd name="connsiteX38" fmla="*/ 304800 w 722887"/>
              <a:gd name="connsiteY38" fmla="*/ 4789714 h 6531428"/>
              <a:gd name="connsiteX39" fmla="*/ 275771 w 722887"/>
              <a:gd name="connsiteY39" fmla="*/ 4717143 h 6531428"/>
              <a:gd name="connsiteX40" fmla="*/ 232228 w 722887"/>
              <a:gd name="connsiteY40" fmla="*/ 4659085 h 6531428"/>
              <a:gd name="connsiteX41" fmla="*/ 203200 w 722887"/>
              <a:gd name="connsiteY41" fmla="*/ 4601028 h 6531428"/>
              <a:gd name="connsiteX42" fmla="*/ 188686 w 722887"/>
              <a:gd name="connsiteY42" fmla="*/ 4528457 h 6531428"/>
              <a:gd name="connsiteX43" fmla="*/ 159657 w 722887"/>
              <a:gd name="connsiteY43" fmla="*/ 4005943 h 6531428"/>
              <a:gd name="connsiteX44" fmla="*/ 145143 w 722887"/>
              <a:gd name="connsiteY44" fmla="*/ 3962400 h 6531428"/>
              <a:gd name="connsiteX45" fmla="*/ 116114 w 722887"/>
              <a:gd name="connsiteY45" fmla="*/ 3889828 h 6531428"/>
              <a:gd name="connsiteX46" fmla="*/ 101600 w 722887"/>
              <a:gd name="connsiteY46" fmla="*/ 3817257 h 6531428"/>
              <a:gd name="connsiteX47" fmla="*/ 130628 w 722887"/>
              <a:gd name="connsiteY47" fmla="*/ 3541485 h 6531428"/>
              <a:gd name="connsiteX48" fmla="*/ 174171 w 722887"/>
              <a:gd name="connsiteY48" fmla="*/ 3512457 h 6531428"/>
              <a:gd name="connsiteX49" fmla="*/ 304800 w 722887"/>
              <a:gd name="connsiteY49" fmla="*/ 3468914 h 6531428"/>
              <a:gd name="connsiteX50" fmla="*/ 449943 w 722887"/>
              <a:gd name="connsiteY50" fmla="*/ 3497943 h 6531428"/>
              <a:gd name="connsiteX51" fmla="*/ 493486 w 722887"/>
              <a:gd name="connsiteY51" fmla="*/ 3526971 h 6531428"/>
              <a:gd name="connsiteX52" fmla="*/ 624114 w 722887"/>
              <a:gd name="connsiteY52" fmla="*/ 3585028 h 6531428"/>
              <a:gd name="connsiteX53" fmla="*/ 609600 w 722887"/>
              <a:gd name="connsiteY53" fmla="*/ 3643085 h 6531428"/>
              <a:gd name="connsiteX54" fmla="*/ 566057 w 722887"/>
              <a:gd name="connsiteY54" fmla="*/ 3657600 h 6531428"/>
              <a:gd name="connsiteX55" fmla="*/ 435428 w 722887"/>
              <a:gd name="connsiteY55" fmla="*/ 3643085 h 6531428"/>
              <a:gd name="connsiteX56" fmla="*/ 362857 w 722887"/>
              <a:gd name="connsiteY56" fmla="*/ 3556000 h 6531428"/>
              <a:gd name="connsiteX57" fmla="*/ 333828 w 722887"/>
              <a:gd name="connsiteY57" fmla="*/ 3483428 h 6531428"/>
              <a:gd name="connsiteX58" fmla="*/ 217714 w 722887"/>
              <a:gd name="connsiteY58" fmla="*/ 3381828 h 6531428"/>
              <a:gd name="connsiteX59" fmla="*/ 130628 w 722887"/>
              <a:gd name="connsiteY59" fmla="*/ 3309257 h 6531428"/>
              <a:gd name="connsiteX60" fmla="*/ 72571 w 722887"/>
              <a:gd name="connsiteY60" fmla="*/ 3222171 h 6531428"/>
              <a:gd name="connsiteX61" fmla="*/ 43543 w 722887"/>
              <a:gd name="connsiteY61" fmla="*/ 3178628 h 6531428"/>
              <a:gd name="connsiteX62" fmla="*/ 14514 w 722887"/>
              <a:gd name="connsiteY62" fmla="*/ 3048000 h 6531428"/>
              <a:gd name="connsiteX63" fmla="*/ 0 w 722887"/>
              <a:gd name="connsiteY63" fmla="*/ 3004457 h 6531428"/>
              <a:gd name="connsiteX64" fmla="*/ 14514 w 722887"/>
              <a:gd name="connsiteY64" fmla="*/ 2830285 h 6531428"/>
              <a:gd name="connsiteX65" fmla="*/ 29028 w 722887"/>
              <a:gd name="connsiteY65" fmla="*/ 2786743 h 6531428"/>
              <a:gd name="connsiteX66" fmla="*/ 72571 w 722887"/>
              <a:gd name="connsiteY66" fmla="*/ 2743200 h 6531428"/>
              <a:gd name="connsiteX67" fmla="*/ 116114 w 722887"/>
              <a:gd name="connsiteY67" fmla="*/ 2714171 h 6531428"/>
              <a:gd name="connsiteX68" fmla="*/ 261257 w 722887"/>
              <a:gd name="connsiteY68" fmla="*/ 2685143 h 6531428"/>
              <a:gd name="connsiteX69" fmla="*/ 304800 w 722887"/>
              <a:gd name="connsiteY69" fmla="*/ 2656114 h 6531428"/>
              <a:gd name="connsiteX70" fmla="*/ 580571 w 722887"/>
              <a:gd name="connsiteY70" fmla="*/ 2656114 h 6531428"/>
              <a:gd name="connsiteX71" fmla="*/ 609600 w 722887"/>
              <a:gd name="connsiteY71" fmla="*/ 2815771 h 6531428"/>
              <a:gd name="connsiteX72" fmla="*/ 566057 w 722887"/>
              <a:gd name="connsiteY72" fmla="*/ 2844800 h 6531428"/>
              <a:gd name="connsiteX73" fmla="*/ 333828 w 722887"/>
              <a:gd name="connsiteY73" fmla="*/ 2830285 h 6531428"/>
              <a:gd name="connsiteX74" fmla="*/ 261257 w 722887"/>
              <a:gd name="connsiteY74" fmla="*/ 2743200 h 6531428"/>
              <a:gd name="connsiteX75" fmla="*/ 232228 w 722887"/>
              <a:gd name="connsiteY75" fmla="*/ 2598057 h 6531428"/>
              <a:gd name="connsiteX76" fmla="*/ 203200 w 722887"/>
              <a:gd name="connsiteY76" fmla="*/ 2438400 h 6531428"/>
              <a:gd name="connsiteX77" fmla="*/ 188686 w 722887"/>
              <a:gd name="connsiteY77" fmla="*/ 2191657 h 6531428"/>
              <a:gd name="connsiteX78" fmla="*/ 174171 w 722887"/>
              <a:gd name="connsiteY78" fmla="*/ 2104571 h 6531428"/>
              <a:gd name="connsiteX79" fmla="*/ 188686 w 722887"/>
              <a:gd name="connsiteY79" fmla="*/ 2032000 h 6531428"/>
              <a:gd name="connsiteX80" fmla="*/ 232228 w 722887"/>
              <a:gd name="connsiteY80" fmla="*/ 2017485 h 6531428"/>
              <a:gd name="connsiteX81" fmla="*/ 348343 w 722887"/>
              <a:gd name="connsiteY81" fmla="*/ 1988457 h 6531428"/>
              <a:gd name="connsiteX82" fmla="*/ 449943 w 722887"/>
              <a:gd name="connsiteY82" fmla="*/ 1959428 h 6531428"/>
              <a:gd name="connsiteX83" fmla="*/ 682171 w 722887"/>
              <a:gd name="connsiteY83" fmla="*/ 1973943 h 6531428"/>
              <a:gd name="connsiteX84" fmla="*/ 667657 w 722887"/>
              <a:gd name="connsiteY84" fmla="*/ 2032000 h 6531428"/>
              <a:gd name="connsiteX85" fmla="*/ 580571 w 722887"/>
              <a:gd name="connsiteY85" fmla="*/ 2090057 h 6531428"/>
              <a:gd name="connsiteX86" fmla="*/ 348343 w 722887"/>
              <a:gd name="connsiteY86" fmla="*/ 2075543 h 6531428"/>
              <a:gd name="connsiteX87" fmla="*/ 319314 w 722887"/>
              <a:gd name="connsiteY87" fmla="*/ 2032000 h 6531428"/>
              <a:gd name="connsiteX88" fmla="*/ 275771 w 722887"/>
              <a:gd name="connsiteY88" fmla="*/ 1988457 h 6531428"/>
              <a:gd name="connsiteX89" fmla="*/ 130628 w 722887"/>
              <a:gd name="connsiteY89" fmla="*/ 1814285 h 6531428"/>
              <a:gd name="connsiteX90" fmla="*/ 101600 w 722887"/>
              <a:gd name="connsiteY90" fmla="*/ 1756228 h 6531428"/>
              <a:gd name="connsiteX91" fmla="*/ 29028 w 722887"/>
              <a:gd name="connsiteY91" fmla="*/ 1640114 h 6531428"/>
              <a:gd name="connsiteX92" fmla="*/ 14514 w 722887"/>
              <a:gd name="connsiteY92" fmla="*/ 1596571 h 6531428"/>
              <a:gd name="connsiteX93" fmla="*/ 43543 w 722887"/>
              <a:gd name="connsiteY93" fmla="*/ 1422400 h 6531428"/>
              <a:gd name="connsiteX94" fmla="*/ 58057 w 722887"/>
              <a:gd name="connsiteY94" fmla="*/ 1364343 h 6531428"/>
              <a:gd name="connsiteX95" fmla="*/ 116114 w 722887"/>
              <a:gd name="connsiteY95" fmla="*/ 1320800 h 6531428"/>
              <a:gd name="connsiteX96" fmla="*/ 203200 w 722887"/>
              <a:gd name="connsiteY96" fmla="*/ 1204685 h 6531428"/>
              <a:gd name="connsiteX97" fmla="*/ 246743 w 722887"/>
              <a:gd name="connsiteY97" fmla="*/ 1175657 h 6531428"/>
              <a:gd name="connsiteX98" fmla="*/ 290286 w 722887"/>
              <a:gd name="connsiteY98" fmla="*/ 1132114 h 6531428"/>
              <a:gd name="connsiteX99" fmla="*/ 348343 w 722887"/>
              <a:gd name="connsiteY99" fmla="*/ 1117600 h 6531428"/>
              <a:gd name="connsiteX100" fmla="*/ 449943 w 722887"/>
              <a:gd name="connsiteY100" fmla="*/ 1088571 h 6531428"/>
              <a:gd name="connsiteX101" fmla="*/ 609600 w 722887"/>
              <a:gd name="connsiteY101" fmla="*/ 1103085 h 6531428"/>
              <a:gd name="connsiteX102" fmla="*/ 624114 w 722887"/>
              <a:gd name="connsiteY102" fmla="*/ 1146628 h 6531428"/>
              <a:gd name="connsiteX103" fmla="*/ 609600 w 722887"/>
              <a:gd name="connsiteY103" fmla="*/ 1335314 h 6531428"/>
              <a:gd name="connsiteX104" fmla="*/ 566057 w 722887"/>
              <a:gd name="connsiteY104" fmla="*/ 1378857 h 6531428"/>
              <a:gd name="connsiteX105" fmla="*/ 464457 w 722887"/>
              <a:gd name="connsiteY105" fmla="*/ 1422400 h 6531428"/>
              <a:gd name="connsiteX106" fmla="*/ 420914 w 722887"/>
              <a:gd name="connsiteY106" fmla="*/ 1451428 h 6531428"/>
              <a:gd name="connsiteX107" fmla="*/ 362857 w 722887"/>
              <a:gd name="connsiteY107" fmla="*/ 1480457 h 6531428"/>
              <a:gd name="connsiteX108" fmla="*/ 145143 w 722887"/>
              <a:gd name="connsiteY108" fmla="*/ 1393371 h 6531428"/>
              <a:gd name="connsiteX109" fmla="*/ 130628 w 722887"/>
              <a:gd name="connsiteY109" fmla="*/ 1349828 h 6531428"/>
              <a:gd name="connsiteX110" fmla="*/ 101600 w 722887"/>
              <a:gd name="connsiteY110" fmla="*/ 1001485 h 6531428"/>
              <a:gd name="connsiteX111" fmla="*/ 116114 w 722887"/>
              <a:gd name="connsiteY111" fmla="*/ 667657 h 6531428"/>
              <a:gd name="connsiteX112" fmla="*/ 174171 w 722887"/>
              <a:gd name="connsiteY112" fmla="*/ 624114 h 6531428"/>
              <a:gd name="connsiteX113" fmla="*/ 304800 w 722887"/>
              <a:gd name="connsiteY113" fmla="*/ 508000 h 6531428"/>
              <a:gd name="connsiteX114" fmla="*/ 348343 w 722887"/>
              <a:gd name="connsiteY114" fmla="*/ 493485 h 6531428"/>
              <a:gd name="connsiteX115" fmla="*/ 362857 w 722887"/>
              <a:gd name="connsiteY115" fmla="*/ 624114 h 6531428"/>
              <a:gd name="connsiteX116" fmla="*/ 275771 w 722887"/>
              <a:gd name="connsiteY116" fmla="*/ 682171 h 6531428"/>
              <a:gd name="connsiteX117" fmla="*/ 232228 w 722887"/>
              <a:gd name="connsiteY117" fmla="*/ 711200 h 6531428"/>
              <a:gd name="connsiteX118" fmla="*/ 14514 w 722887"/>
              <a:gd name="connsiteY118" fmla="*/ 653143 h 6531428"/>
              <a:gd name="connsiteX119" fmla="*/ 0 w 722887"/>
              <a:gd name="connsiteY119" fmla="*/ 566057 h 6531428"/>
              <a:gd name="connsiteX120" fmla="*/ 14514 w 722887"/>
              <a:gd name="connsiteY120" fmla="*/ 348343 h 6531428"/>
              <a:gd name="connsiteX121" fmla="*/ 43543 w 722887"/>
              <a:gd name="connsiteY121" fmla="*/ 203200 h 6531428"/>
              <a:gd name="connsiteX122" fmla="*/ 72571 w 722887"/>
              <a:gd name="connsiteY122" fmla="*/ 116114 h 6531428"/>
              <a:gd name="connsiteX123" fmla="*/ 116114 w 722887"/>
              <a:gd name="connsiteY123" fmla="*/ 87085 h 6531428"/>
              <a:gd name="connsiteX124" fmla="*/ 304800 w 722887"/>
              <a:gd name="connsiteY124" fmla="*/ 29028 h 6531428"/>
              <a:gd name="connsiteX125" fmla="*/ 464457 w 722887"/>
              <a:gd name="connsiteY125" fmla="*/ 0 h 6531428"/>
              <a:gd name="connsiteX126" fmla="*/ 580571 w 722887"/>
              <a:gd name="connsiteY126" fmla="*/ 58057 h 6531428"/>
              <a:gd name="connsiteX127" fmla="*/ 551543 w 722887"/>
              <a:gd name="connsiteY127" fmla="*/ 116114 h 6531428"/>
              <a:gd name="connsiteX128" fmla="*/ 508000 w 722887"/>
              <a:gd name="connsiteY128" fmla="*/ 145143 h 6531428"/>
              <a:gd name="connsiteX129" fmla="*/ 449943 w 722887"/>
              <a:gd name="connsiteY129" fmla="*/ 130628 h 6531428"/>
              <a:gd name="connsiteX130" fmla="*/ 435428 w 722887"/>
              <a:gd name="connsiteY130" fmla="*/ 29028 h 653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722887" h="6531428">
                <a:moveTo>
                  <a:pt x="188686" y="6531428"/>
                </a:moveTo>
                <a:cubicBezTo>
                  <a:pt x="164495" y="6507238"/>
                  <a:pt x="135091" y="6487322"/>
                  <a:pt x="116114" y="6458857"/>
                </a:cubicBezTo>
                <a:cubicBezTo>
                  <a:pt x="106465" y="6444384"/>
                  <a:pt x="87172" y="6314057"/>
                  <a:pt x="87086" y="6313714"/>
                </a:cubicBezTo>
                <a:cubicBezTo>
                  <a:pt x="79665" y="6284029"/>
                  <a:pt x="58057" y="6226628"/>
                  <a:pt x="58057" y="6226628"/>
                </a:cubicBezTo>
                <a:cubicBezTo>
                  <a:pt x="62895" y="6154057"/>
                  <a:pt x="62285" y="6080915"/>
                  <a:pt x="72571" y="6008914"/>
                </a:cubicBezTo>
                <a:cubicBezTo>
                  <a:pt x="78235" y="5969268"/>
                  <a:pt x="109276" y="5901138"/>
                  <a:pt x="130628" y="5863771"/>
                </a:cubicBezTo>
                <a:cubicBezTo>
                  <a:pt x="139283" y="5848625"/>
                  <a:pt x="146256" y="5831395"/>
                  <a:pt x="159657" y="5820228"/>
                </a:cubicBezTo>
                <a:cubicBezTo>
                  <a:pt x="176279" y="5806377"/>
                  <a:pt x="198928" y="5801935"/>
                  <a:pt x="217714" y="5791200"/>
                </a:cubicBezTo>
                <a:cubicBezTo>
                  <a:pt x="232860" y="5782545"/>
                  <a:pt x="244549" y="5767184"/>
                  <a:pt x="261257" y="5762171"/>
                </a:cubicBezTo>
                <a:cubicBezTo>
                  <a:pt x="294025" y="5752341"/>
                  <a:pt x="328990" y="5752495"/>
                  <a:pt x="362857" y="5747657"/>
                </a:cubicBezTo>
                <a:cubicBezTo>
                  <a:pt x="391886" y="5737981"/>
                  <a:pt x="419760" y="5713597"/>
                  <a:pt x="449943" y="5718628"/>
                </a:cubicBezTo>
                <a:cubicBezTo>
                  <a:pt x="483387" y="5724202"/>
                  <a:pt x="544842" y="5729793"/>
                  <a:pt x="580571" y="5747657"/>
                </a:cubicBezTo>
                <a:cubicBezTo>
                  <a:pt x="693125" y="5803933"/>
                  <a:pt x="558203" y="5754714"/>
                  <a:pt x="667657" y="5791200"/>
                </a:cubicBezTo>
                <a:cubicBezTo>
                  <a:pt x="646890" y="5905419"/>
                  <a:pt x="665453" y="5938547"/>
                  <a:pt x="595086" y="6008914"/>
                </a:cubicBezTo>
                <a:cubicBezTo>
                  <a:pt x="577981" y="6026019"/>
                  <a:pt x="558665" y="6041639"/>
                  <a:pt x="537028" y="6052457"/>
                </a:cubicBezTo>
                <a:cubicBezTo>
                  <a:pt x="509660" y="6066141"/>
                  <a:pt x="449943" y="6081485"/>
                  <a:pt x="449943" y="6081485"/>
                </a:cubicBezTo>
                <a:cubicBezTo>
                  <a:pt x="382210" y="6071809"/>
                  <a:pt x="311988" y="6073061"/>
                  <a:pt x="246743" y="6052457"/>
                </a:cubicBezTo>
                <a:cubicBezTo>
                  <a:pt x="176379" y="6030237"/>
                  <a:pt x="166708" y="5979335"/>
                  <a:pt x="145143" y="5921828"/>
                </a:cubicBezTo>
                <a:cubicBezTo>
                  <a:pt x="131916" y="5886556"/>
                  <a:pt x="124434" y="5857670"/>
                  <a:pt x="116114" y="5820228"/>
                </a:cubicBezTo>
                <a:cubicBezTo>
                  <a:pt x="110763" y="5796146"/>
                  <a:pt x="106951" y="5771739"/>
                  <a:pt x="101600" y="5747657"/>
                </a:cubicBezTo>
                <a:cubicBezTo>
                  <a:pt x="97273" y="5728184"/>
                  <a:pt x="91924" y="5708952"/>
                  <a:pt x="87086" y="5689600"/>
                </a:cubicBezTo>
                <a:cubicBezTo>
                  <a:pt x="80591" y="5585689"/>
                  <a:pt x="75062" y="5437278"/>
                  <a:pt x="58057" y="5326743"/>
                </a:cubicBezTo>
                <a:cubicBezTo>
                  <a:pt x="55024" y="5307027"/>
                  <a:pt x="48381" y="5288038"/>
                  <a:pt x="43543" y="5268685"/>
                </a:cubicBezTo>
                <a:cubicBezTo>
                  <a:pt x="48381" y="5142895"/>
                  <a:pt x="49952" y="5016936"/>
                  <a:pt x="58057" y="4891314"/>
                </a:cubicBezTo>
                <a:cubicBezTo>
                  <a:pt x="59645" y="4866696"/>
                  <a:pt x="58232" y="4838817"/>
                  <a:pt x="72571" y="4818743"/>
                </a:cubicBezTo>
                <a:cubicBezTo>
                  <a:pt x="85147" y="4801137"/>
                  <a:pt x="110856" y="4798502"/>
                  <a:pt x="130628" y="4789714"/>
                </a:cubicBezTo>
                <a:cubicBezTo>
                  <a:pt x="214540" y="4752419"/>
                  <a:pt x="195554" y="4761959"/>
                  <a:pt x="290286" y="4746171"/>
                </a:cubicBezTo>
                <a:cubicBezTo>
                  <a:pt x="400775" y="4709342"/>
                  <a:pt x="347367" y="4723144"/>
                  <a:pt x="449943" y="4702628"/>
                </a:cubicBezTo>
                <a:cubicBezTo>
                  <a:pt x="508000" y="4707466"/>
                  <a:pt x="566306" y="4709917"/>
                  <a:pt x="624114" y="4717143"/>
                </a:cubicBezTo>
                <a:cubicBezTo>
                  <a:pt x="643908" y="4719617"/>
                  <a:pt x="665573" y="4720592"/>
                  <a:pt x="682171" y="4731657"/>
                </a:cubicBezTo>
                <a:cubicBezTo>
                  <a:pt x="696685" y="4741333"/>
                  <a:pt x="701524" y="4760686"/>
                  <a:pt x="711200" y="4775200"/>
                </a:cubicBezTo>
                <a:cubicBezTo>
                  <a:pt x="697655" y="5005474"/>
                  <a:pt x="774501" y="5001784"/>
                  <a:pt x="653143" y="5036457"/>
                </a:cubicBezTo>
                <a:cubicBezTo>
                  <a:pt x="633963" y="5041937"/>
                  <a:pt x="614438" y="5046133"/>
                  <a:pt x="595086" y="5050971"/>
                </a:cubicBezTo>
                <a:cubicBezTo>
                  <a:pt x="556911" y="5079602"/>
                  <a:pt x="515626" y="5118426"/>
                  <a:pt x="464457" y="5123543"/>
                </a:cubicBezTo>
                <a:cubicBezTo>
                  <a:pt x="439910" y="5125998"/>
                  <a:pt x="416076" y="5113866"/>
                  <a:pt x="391886" y="5109028"/>
                </a:cubicBezTo>
                <a:cubicBezTo>
                  <a:pt x="377372" y="5094514"/>
                  <a:pt x="358527" y="5083307"/>
                  <a:pt x="348343" y="5065485"/>
                </a:cubicBezTo>
                <a:cubicBezTo>
                  <a:pt x="338446" y="5048165"/>
                  <a:pt x="336302" y="5027222"/>
                  <a:pt x="333828" y="5007428"/>
                </a:cubicBezTo>
                <a:cubicBezTo>
                  <a:pt x="326602" y="4949620"/>
                  <a:pt x="327013" y="4891004"/>
                  <a:pt x="319314" y="4833257"/>
                </a:cubicBezTo>
                <a:cubicBezTo>
                  <a:pt x="317292" y="4818092"/>
                  <a:pt x="310172" y="4804039"/>
                  <a:pt x="304800" y="4789714"/>
                </a:cubicBezTo>
                <a:cubicBezTo>
                  <a:pt x="295652" y="4765319"/>
                  <a:pt x="288424" y="4739918"/>
                  <a:pt x="275771" y="4717143"/>
                </a:cubicBezTo>
                <a:cubicBezTo>
                  <a:pt x="264023" y="4695997"/>
                  <a:pt x="245049" y="4679599"/>
                  <a:pt x="232228" y="4659085"/>
                </a:cubicBezTo>
                <a:cubicBezTo>
                  <a:pt x="220761" y="4640737"/>
                  <a:pt x="212876" y="4620380"/>
                  <a:pt x="203200" y="4601028"/>
                </a:cubicBezTo>
                <a:cubicBezTo>
                  <a:pt x="198362" y="4576838"/>
                  <a:pt x="191746" y="4552936"/>
                  <a:pt x="188686" y="4528457"/>
                </a:cubicBezTo>
                <a:cubicBezTo>
                  <a:pt x="162471" y="4318742"/>
                  <a:pt x="177983" y="4262512"/>
                  <a:pt x="159657" y="4005943"/>
                </a:cubicBezTo>
                <a:cubicBezTo>
                  <a:pt x="158567" y="3990682"/>
                  <a:pt x="150515" y="3976725"/>
                  <a:pt x="145143" y="3962400"/>
                </a:cubicBezTo>
                <a:cubicBezTo>
                  <a:pt x="135995" y="3938005"/>
                  <a:pt x="125790" y="3914019"/>
                  <a:pt x="116114" y="3889828"/>
                </a:cubicBezTo>
                <a:cubicBezTo>
                  <a:pt x="111276" y="3865638"/>
                  <a:pt x="100573" y="3841905"/>
                  <a:pt x="101600" y="3817257"/>
                </a:cubicBezTo>
                <a:cubicBezTo>
                  <a:pt x="105448" y="3724905"/>
                  <a:pt x="109219" y="3631403"/>
                  <a:pt x="130628" y="3541485"/>
                </a:cubicBezTo>
                <a:cubicBezTo>
                  <a:pt x="134668" y="3524515"/>
                  <a:pt x="159025" y="3521112"/>
                  <a:pt x="174171" y="3512457"/>
                </a:cubicBezTo>
                <a:cubicBezTo>
                  <a:pt x="238887" y="3475476"/>
                  <a:pt x="228577" y="3484158"/>
                  <a:pt x="304800" y="3468914"/>
                </a:cubicBezTo>
                <a:cubicBezTo>
                  <a:pt x="324453" y="3472190"/>
                  <a:pt x="422381" y="3486131"/>
                  <a:pt x="449943" y="3497943"/>
                </a:cubicBezTo>
                <a:cubicBezTo>
                  <a:pt x="465976" y="3504815"/>
                  <a:pt x="477546" y="3519886"/>
                  <a:pt x="493486" y="3526971"/>
                </a:cubicBezTo>
                <a:cubicBezTo>
                  <a:pt x="648937" y="3596061"/>
                  <a:pt x="525571" y="3519334"/>
                  <a:pt x="624114" y="3585028"/>
                </a:cubicBezTo>
                <a:cubicBezTo>
                  <a:pt x="619276" y="3604380"/>
                  <a:pt x="622061" y="3627508"/>
                  <a:pt x="609600" y="3643085"/>
                </a:cubicBezTo>
                <a:cubicBezTo>
                  <a:pt x="600043" y="3655032"/>
                  <a:pt x="581357" y="3657600"/>
                  <a:pt x="566057" y="3657600"/>
                </a:cubicBezTo>
                <a:cubicBezTo>
                  <a:pt x="522246" y="3657600"/>
                  <a:pt x="478971" y="3647923"/>
                  <a:pt x="435428" y="3643085"/>
                </a:cubicBezTo>
                <a:cubicBezTo>
                  <a:pt x="403329" y="3610986"/>
                  <a:pt x="383064" y="3596414"/>
                  <a:pt x="362857" y="3556000"/>
                </a:cubicBezTo>
                <a:cubicBezTo>
                  <a:pt x="351205" y="3532696"/>
                  <a:pt x="348280" y="3505106"/>
                  <a:pt x="333828" y="3483428"/>
                </a:cubicBezTo>
                <a:cubicBezTo>
                  <a:pt x="302050" y="3435761"/>
                  <a:pt x="259319" y="3417490"/>
                  <a:pt x="217714" y="3381828"/>
                </a:cubicBezTo>
                <a:cubicBezTo>
                  <a:pt x="119933" y="3298015"/>
                  <a:pt x="226861" y="3373411"/>
                  <a:pt x="130628" y="3309257"/>
                </a:cubicBezTo>
                <a:lnTo>
                  <a:pt x="72571" y="3222171"/>
                </a:lnTo>
                <a:lnTo>
                  <a:pt x="43543" y="3178628"/>
                </a:lnTo>
                <a:cubicBezTo>
                  <a:pt x="33567" y="3128752"/>
                  <a:pt x="28177" y="3095822"/>
                  <a:pt x="14514" y="3048000"/>
                </a:cubicBezTo>
                <a:cubicBezTo>
                  <a:pt x="10311" y="3033289"/>
                  <a:pt x="4838" y="3018971"/>
                  <a:pt x="0" y="3004457"/>
                </a:cubicBezTo>
                <a:cubicBezTo>
                  <a:pt x="4838" y="2946400"/>
                  <a:pt x="6814" y="2888033"/>
                  <a:pt x="14514" y="2830285"/>
                </a:cubicBezTo>
                <a:cubicBezTo>
                  <a:pt x="16536" y="2815120"/>
                  <a:pt x="20542" y="2799473"/>
                  <a:pt x="29028" y="2786743"/>
                </a:cubicBezTo>
                <a:cubicBezTo>
                  <a:pt x="40414" y="2769664"/>
                  <a:pt x="56802" y="2756341"/>
                  <a:pt x="72571" y="2743200"/>
                </a:cubicBezTo>
                <a:cubicBezTo>
                  <a:pt x="85972" y="2732033"/>
                  <a:pt x="99441" y="2719301"/>
                  <a:pt x="116114" y="2714171"/>
                </a:cubicBezTo>
                <a:cubicBezTo>
                  <a:pt x="163271" y="2699661"/>
                  <a:pt x="261257" y="2685143"/>
                  <a:pt x="261257" y="2685143"/>
                </a:cubicBezTo>
                <a:cubicBezTo>
                  <a:pt x="275771" y="2675467"/>
                  <a:pt x="288467" y="2662239"/>
                  <a:pt x="304800" y="2656114"/>
                </a:cubicBezTo>
                <a:cubicBezTo>
                  <a:pt x="389407" y="2624386"/>
                  <a:pt x="502925" y="2650568"/>
                  <a:pt x="580571" y="2656114"/>
                </a:cubicBezTo>
                <a:cubicBezTo>
                  <a:pt x="631754" y="2732889"/>
                  <a:pt x="667511" y="2734696"/>
                  <a:pt x="609600" y="2815771"/>
                </a:cubicBezTo>
                <a:cubicBezTo>
                  <a:pt x="599461" y="2829966"/>
                  <a:pt x="580571" y="2835124"/>
                  <a:pt x="566057" y="2844800"/>
                </a:cubicBezTo>
                <a:cubicBezTo>
                  <a:pt x="488647" y="2839962"/>
                  <a:pt x="409883" y="2845496"/>
                  <a:pt x="333828" y="2830285"/>
                </a:cubicBezTo>
                <a:cubicBezTo>
                  <a:pt x="284189" y="2820357"/>
                  <a:pt x="270355" y="2782627"/>
                  <a:pt x="261257" y="2743200"/>
                </a:cubicBezTo>
                <a:cubicBezTo>
                  <a:pt x="250163" y="2695124"/>
                  <a:pt x="238348" y="2647015"/>
                  <a:pt x="232228" y="2598057"/>
                </a:cubicBezTo>
                <a:cubicBezTo>
                  <a:pt x="215816" y="2466762"/>
                  <a:pt x="230048" y="2518947"/>
                  <a:pt x="203200" y="2438400"/>
                </a:cubicBezTo>
                <a:cubicBezTo>
                  <a:pt x="198362" y="2356152"/>
                  <a:pt x="195823" y="2273737"/>
                  <a:pt x="188686" y="2191657"/>
                </a:cubicBezTo>
                <a:cubicBezTo>
                  <a:pt x="186137" y="2162339"/>
                  <a:pt x="174171" y="2134000"/>
                  <a:pt x="174171" y="2104571"/>
                </a:cubicBezTo>
                <a:cubicBezTo>
                  <a:pt x="174171" y="2079902"/>
                  <a:pt x="175002" y="2052526"/>
                  <a:pt x="188686" y="2032000"/>
                </a:cubicBezTo>
                <a:cubicBezTo>
                  <a:pt x="197172" y="2019270"/>
                  <a:pt x="217468" y="2021511"/>
                  <a:pt x="232228" y="2017485"/>
                </a:cubicBezTo>
                <a:cubicBezTo>
                  <a:pt x="270718" y="2006988"/>
                  <a:pt x="310494" y="2001073"/>
                  <a:pt x="348343" y="1988457"/>
                </a:cubicBezTo>
                <a:cubicBezTo>
                  <a:pt x="410810" y="1967635"/>
                  <a:pt x="377043" y="1977654"/>
                  <a:pt x="449943" y="1959428"/>
                </a:cubicBezTo>
                <a:lnTo>
                  <a:pt x="682171" y="1973943"/>
                </a:lnTo>
                <a:cubicBezTo>
                  <a:pt x="701095" y="1980251"/>
                  <a:pt x="675515" y="2013665"/>
                  <a:pt x="667657" y="2032000"/>
                </a:cubicBezTo>
                <a:cubicBezTo>
                  <a:pt x="643601" y="2088131"/>
                  <a:pt x="637211" y="2075897"/>
                  <a:pt x="580571" y="2090057"/>
                </a:cubicBezTo>
                <a:cubicBezTo>
                  <a:pt x="503162" y="2085219"/>
                  <a:pt x="424056" y="2092368"/>
                  <a:pt x="348343" y="2075543"/>
                </a:cubicBezTo>
                <a:cubicBezTo>
                  <a:pt x="331314" y="2071759"/>
                  <a:pt x="330481" y="2045401"/>
                  <a:pt x="319314" y="2032000"/>
                </a:cubicBezTo>
                <a:cubicBezTo>
                  <a:pt x="306173" y="2016231"/>
                  <a:pt x="288912" y="2004226"/>
                  <a:pt x="275771" y="1988457"/>
                </a:cubicBezTo>
                <a:cubicBezTo>
                  <a:pt x="112625" y="1792682"/>
                  <a:pt x="231389" y="1915046"/>
                  <a:pt x="130628" y="1814285"/>
                </a:cubicBezTo>
                <a:cubicBezTo>
                  <a:pt x="120952" y="1794933"/>
                  <a:pt x="112335" y="1775014"/>
                  <a:pt x="101600" y="1756228"/>
                </a:cubicBezTo>
                <a:cubicBezTo>
                  <a:pt x="55543" y="1675627"/>
                  <a:pt x="83778" y="1749613"/>
                  <a:pt x="29028" y="1640114"/>
                </a:cubicBezTo>
                <a:cubicBezTo>
                  <a:pt x="22186" y="1626430"/>
                  <a:pt x="19352" y="1611085"/>
                  <a:pt x="14514" y="1596571"/>
                </a:cubicBezTo>
                <a:cubicBezTo>
                  <a:pt x="24190" y="1538514"/>
                  <a:pt x="32696" y="1480250"/>
                  <a:pt x="43543" y="1422400"/>
                </a:cubicBezTo>
                <a:cubicBezTo>
                  <a:pt x="47219" y="1402794"/>
                  <a:pt x="46463" y="1380575"/>
                  <a:pt x="58057" y="1364343"/>
                </a:cubicBezTo>
                <a:cubicBezTo>
                  <a:pt x="72117" y="1344658"/>
                  <a:pt x="99842" y="1338700"/>
                  <a:pt x="116114" y="1320800"/>
                </a:cubicBezTo>
                <a:cubicBezTo>
                  <a:pt x="148659" y="1285001"/>
                  <a:pt x="162944" y="1231522"/>
                  <a:pt x="203200" y="1204685"/>
                </a:cubicBezTo>
                <a:cubicBezTo>
                  <a:pt x="217714" y="1195009"/>
                  <a:pt x="233342" y="1186824"/>
                  <a:pt x="246743" y="1175657"/>
                </a:cubicBezTo>
                <a:cubicBezTo>
                  <a:pt x="262512" y="1162516"/>
                  <a:pt x="272464" y="1142298"/>
                  <a:pt x="290286" y="1132114"/>
                </a:cubicBezTo>
                <a:cubicBezTo>
                  <a:pt x="307606" y="1122217"/>
                  <a:pt x="329163" y="1123080"/>
                  <a:pt x="348343" y="1117600"/>
                </a:cubicBezTo>
                <a:cubicBezTo>
                  <a:pt x="494099" y="1075955"/>
                  <a:pt x="268449" y="1133944"/>
                  <a:pt x="449943" y="1088571"/>
                </a:cubicBezTo>
                <a:cubicBezTo>
                  <a:pt x="503162" y="1093409"/>
                  <a:pt x="558904" y="1086186"/>
                  <a:pt x="609600" y="1103085"/>
                </a:cubicBezTo>
                <a:cubicBezTo>
                  <a:pt x="624114" y="1107923"/>
                  <a:pt x="624114" y="1131329"/>
                  <a:pt x="624114" y="1146628"/>
                </a:cubicBezTo>
                <a:cubicBezTo>
                  <a:pt x="624114" y="1209709"/>
                  <a:pt x="624899" y="1274116"/>
                  <a:pt x="609600" y="1335314"/>
                </a:cubicBezTo>
                <a:cubicBezTo>
                  <a:pt x="604622" y="1355228"/>
                  <a:pt x="582760" y="1366926"/>
                  <a:pt x="566057" y="1378857"/>
                </a:cubicBezTo>
                <a:cubicBezTo>
                  <a:pt x="495594" y="1429188"/>
                  <a:pt x="527622" y="1390817"/>
                  <a:pt x="464457" y="1422400"/>
                </a:cubicBezTo>
                <a:cubicBezTo>
                  <a:pt x="448855" y="1430201"/>
                  <a:pt x="436060" y="1442773"/>
                  <a:pt x="420914" y="1451428"/>
                </a:cubicBezTo>
                <a:cubicBezTo>
                  <a:pt x="402128" y="1462163"/>
                  <a:pt x="382209" y="1470781"/>
                  <a:pt x="362857" y="1480457"/>
                </a:cubicBezTo>
                <a:cubicBezTo>
                  <a:pt x="178641" y="1452116"/>
                  <a:pt x="193838" y="1506993"/>
                  <a:pt x="145143" y="1393371"/>
                </a:cubicBezTo>
                <a:cubicBezTo>
                  <a:pt x="139116" y="1379309"/>
                  <a:pt x="135466" y="1364342"/>
                  <a:pt x="130628" y="1349828"/>
                </a:cubicBezTo>
                <a:cubicBezTo>
                  <a:pt x="107223" y="1209397"/>
                  <a:pt x="101600" y="1195247"/>
                  <a:pt x="101600" y="1001485"/>
                </a:cubicBezTo>
                <a:cubicBezTo>
                  <a:pt x="101600" y="890104"/>
                  <a:pt x="95080" y="777034"/>
                  <a:pt x="116114" y="667657"/>
                </a:cubicBezTo>
                <a:cubicBezTo>
                  <a:pt x="120682" y="643902"/>
                  <a:pt x="156190" y="640297"/>
                  <a:pt x="174171" y="624114"/>
                </a:cubicBezTo>
                <a:cubicBezTo>
                  <a:pt x="222261" y="580833"/>
                  <a:pt x="248910" y="535945"/>
                  <a:pt x="304800" y="508000"/>
                </a:cubicBezTo>
                <a:cubicBezTo>
                  <a:pt x="318484" y="501158"/>
                  <a:pt x="333829" y="498323"/>
                  <a:pt x="348343" y="493485"/>
                </a:cubicBezTo>
                <a:cubicBezTo>
                  <a:pt x="412614" y="514910"/>
                  <a:pt x="440241" y="508039"/>
                  <a:pt x="362857" y="624114"/>
                </a:cubicBezTo>
                <a:cubicBezTo>
                  <a:pt x="343504" y="653143"/>
                  <a:pt x="304800" y="662819"/>
                  <a:pt x="275771" y="682171"/>
                </a:cubicBezTo>
                <a:lnTo>
                  <a:pt x="232228" y="711200"/>
                </a:lnTo>
                <a:cubicBezTo>
                  <a:pt x="67873" y="699460"/>
                  <a:pt x="38312" y="760235"/>
                  <a:pt x="14514" y="653143"/>
                </a:cubicBezTo>
                <a:cubicBezTo>
                  <a:pt x="8130" y="624415"/>
                  <a:pt x="4838" y="595086"/>
                  <a:pt x="0" y="566057"/>
                </a:cubicBezTo>
                <a:cubicBezTo>
                  <a:pt x="4838" y="493486"/>
                  <a:pt x="7618" y="420748"/>
                  <a:pt x="14514" y="348343"/>
                </a:cubicBezTo>
                <a:cubicBezTo>
                  <a:pt x="18164" y="310014"/>
                  <a:pt x="31477" y="243421"/>
                  <a:pt x="43543" y="203200"/>
                </a:cubicBezTo>
                <a:cubicBezTo>
                  <a:pt x="52336" y="173892"/>
                  <a:pt x="47111" y="133087"/>
                  <a:pt x="72571" y="116114"/>
                </a:cubicBezTo>
                <a:cubicBezTo>
                  <a:pt x="87085" y="106438"/>
                  <a:pt x="100511" y="94886"/>
                  <a:pt x="116114" y="87085"/>
                </a:cubicBezTo>
                <a:cubicBezTo>
                  <a:pt x="186726" y="51779"/>
                  <a:pt x="223133" y="51301"/>
                  <a:pt x="304800" y="29028"/>
                </a:cubicBezTo>
                <a:cubicBezTo>
                  <a:pt x="418387" y="-1950"/>
                  <a:pt x="248927" y="26941"/>
                  <a:pt x="464457" y="0"/>
                </a:cubicBezTo>
                <a:cubicBezTo>
                  <a:pt x="492483" y="5605"/>
                  <a:pt x="573396" y="7832"/>
                  <a:pt x="580571" y="58057"/>
                </a:cubicBezTo>
                <a:cubicBezTo>
                  <a:pt x="583631" y="79476"/>
                  <a:pt x="565394" y="99492"/>
                  <a:pt x="551543" y="116114"/>
                </a:cubicBezTo>
                <a:cubicBezTo>
                  <a:pt x="540376" y="129515"/>
                  <a:pt x="522514" y="135467"/>
                  <a:pt x="508000" y="145143"/>
                </a:cubicBezTo>
                <a:cubicBezTo>
                  <a:pt x="488648" y="140305"/>
                  <a:pt x="465520" y="143089"/>
                  <a:pt x="449943" y="130628"/>
                </a:cubicBezTo>
                <a:cubicBezTo>
                  <a:pt x="429308" y="114120"/>
                  <a:pt x="435428" y="44966"/>
                  <a:pt x="435428" y="29028"/>
                </a:cubicBezTo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Mangal" pitchFamily="18" charset="0"/>
              <a:cs typeface="Mangal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8458200" y="-1"/>
            <a:ext cx="685799" cy="6836229"/>
          </a:xfrm>
          <a:custGeom>
            <a:avLst/>
            <a:gdLst>
              <a:gd name="connsiteX0" fmla="*/ 756446 w 843532"/>
              <a:gd name="connsiteY0" fmla="*/ 6953670 h 6953670"/>
              <a:gd name="connsiteX1" fmla="*/ 741932 w 843532"/>
              <a:gd name="connsiteY1" fmla="*/ 6794012 h 6953670"/>
              <a:gd name="connsiteX2" fmla="*/ 727418 w 843532"/>
              <a:gd name="connsiteY2" fmla="*/ 6750470 h 6953670"/>
              <a:gd name="connsiteX3" fmla="*/ 683875 w 843532"/>
              <a:gd name="connsiteY3" fmla="*/ 6561784 h 6953670"/>
              <a:gd name="connsiteX4" fmla="*/ 669361 w 843532"/>
              <a:gd name="connsiteY4" fmla="*/ 6416641 h 6953670"/>
              <a:gd name="connsiteX5" fmla="*/ 640332 w 843532"/>
              <a:gd name="connsiteY5" fmla="*/ 6329555 h 6953670"/>
              <a:gd name="connsiteX6" fmla="*/ 596789 w 843532"/>
              <a:gd name="connsiteY6" fmla="*/ 6213441 h 6953670"/>
              <a:gd name="connsiteX7" fmla="*/ 480675 w 843532"/>
              <a:gd name="connsiteY7" fmla="*/ 6184412 h 6953670"/>
              <a:gd name="connsiteX8" fmla="*/ 277475 w 843532"/>
              <a:gd name="connsiteY8" fmla="*/ 6198927 h 6953670"/>
              <a:gd name="connsiteX9" fmla="*/ 262961 w 843532"/>
              <a:gd name="connsiteY9" fmla="*/ 6242470 h 6953670"/>
              <a:gd name="connsiteX10" fmla="*/ 321018 w 843532"/>
              <a:gd name="connsiteY10" fmla="*/ 6387612 h 6953670"/>
              <a:gd name="connsiteX11" fmla="*/ 567761 w 843532"/>
              <a:gd name="connsiteY11" fmla="*/ 6358584 h 6953670"/>
              <a:gd name="connsiteX12" fmla="*/ 640332 w 843532"/>
              <a:gd name="connsiteY12" fmla="*/ 6344070 h 6953670"/>
              <a:gd name="connsiteX13" fmla="*/ 727418 w 843532"/>
              <a:gd name="connsiteY13" fmla="*/ 6315041 h 6953670"/>
              <a:gd name="connsiteX14" fmla="*/ 770961 w 843532"/>
              <a:gd name="connsiteY14" fmla="*/ 6286012 h 6953670"/>
              <a:gd name="connsiteX15" fmla="*/ 785475 w 843532"/>
              <a:gd name="connsiteY15" fmla="*/ 6213441 h 6953670"/>
              <a:gd name="connsiteX16" fmla="*/ 770961 w 843532"/>
              <a:gd name="connsiteY16" fmla="*/ 5952184 h 6953670"/>
              <a:gd name="connsiteX17" fmla="*/ 756446 w 843532"/>
              <a:gd name="connsiteY17" fmla="*/ 5821555 h 6953670"/>
              <a:gd name="connsiteX18" fmla="*/ 712903 w 843532"/>
              <a:gd name="connsiteY18" fmla="*/ 5792527 h 6953670"/>
              <a:gd name="connsiteX19" fmla="*/ 669361 w 843532"/>
              <a:gd name="connsiteY19" fmla="*/ 5778012 h 6953670"/>
              <a:gd name="connsiteX20" fmla="*/ 625818 w 843532"/>
              <a:gd name="connsiteY20" fmla="*/ 5748984 h 6953670"/>
              <a:gd name="connsiteX21" fmla="*/ 495189 w 843532"/>
              <a:gd name="connsiteY21" fmla="*/ 5734470 h 6953670"/>
              <a:gd name="connsiteX22" fmla="*/ 393589 w 843532"/>
              <a:gd name="connsiteY22" fmla="*/ 5589327 h 6953670"/>
              <a:gd name="connsiteX23" fmla="*/ 350046 w 843532"/>
              <a:gd name="connsiteY23" fmla="*/ 5487727 h 6953670"/>
              <a:gd name="connsiteX24" fmla="*/ 306503 w 843532"/>
              <a:gd name="connsiteY24" fmla="*/ 5444184 h 6953670"/>
              <a:gd name="connsiteX25" fmla="*/ 219418 w 843532"/>
              <a:gd name="connsiteY25" fmla="*/ 5458698 h 6953670"/>
              <a:gd name="connsiteX26" fmla="*/ 175875 w 843532"/>
              <a:gd name="connsiteY26" fmla="*/ 5560298 h 6953670"/>
              <a:gd name="connsiteX27" fmla="*/ 248446 w 843532"/>
              <a:gd name="connsiteY27" fmla="*/ 5705441 h 6953670"/>
              <a:gd name="connsiteX28" fmla="*/ 277475 w 843532"/>
              <a:gd name="connsiteY28" fmla="*/ 5748984 h 6953670"/>
              <a:gd name="connsiteX29" fmla="*/ 335532 w 843532"/>
              <a:gd name="connsiteY29" fmla="*/ 5778012 h 6953670"/>
              <a:gd name="connsiteX30" fmla="*/ 567761 w 843532"/>
              <a:gd name="connsiteY30" fmla="*/ 5748984 h 6953670"/>
              <a:gd name="connsiteX31" fmla="*/ 582275 w 843532"/>
              <a:gd name="connsiteY31" fmla="*/ 5705441 h 6953670"/>
              <a:gd name="connsiteX32" fmla="*/ 640332 w 843532"/>
              <a:gd name="connsiteY32" fmla="*/ 5618355 h 6953670"/>
              <a:gd name="connsiteX33" fmla="*/ 640332 w 843532"/>
              <a:gd name="connsiteY33" fmla="*/ 5052298 h 6953670"/>
              <a:gd name="connsiteX34" fmla="*/ 596789 w 843532"/>
              <a:gd name="connsiteY34" fmla="*/ 4950698 h 6953670"/>
              <a:gd name="connsiteX35" fmla="*/ 364561 w 843532"/>
              <a:gd name="connsiteY35" fmla="*/ 4907155 h 6953670"/>
              <a:gd name="connsiteX36" fmla="*/ 204903 w 843532"/>
              <a:gd name="connsiteY36" fmla="*/ 4921670 h 6953670"/>
              <a:gd name="connsiteX37" fmla="*/ 219418 w 843532"/>
              <a:gd name="connsiteY37" fmla="*/ 5008755 h 6953670"/>
              <a:gd name="connsiteX38" fmla="*/ 277475 w 843532"/>
              <a:gd name="connsiteY38" fmla="*/ 5095841 h 6953670"/>
              <a:gd name="connsiteX39" fmla="*/ 306503 w 843532"/>
              <a:gd name="connsiteY39" fmla="*/ 5139384 h 6953670"/>
              <a:gd name="connsiteX40" fmla="*/ 408103 w 843532"/>
              <a:gd name="connsiteY40" fmla="*/ 5168412 h 6953670"/>
              <a:gd name="connsiteX41" fmla="*/ 582275 w 843532"/>
              <a:gd name="connsiteY41" fmla="*/ 5139384 h 6953670"/>
              <a:gd name="connsiteX42" fmla="*/ 669361 w 843532"/>
              <a:gd name="connsiteY42" fmla="*/ 5081327 h 6953670"/>
              <a:gd name="connsiteX43" fmla="*/ 698389 w 843532"/>
              <a:gd name="connsiteY43" fmla="*/ 4994241 h 6953670"/>
              <a:gd name="connsiteX44" fmla="*/ 712903 w 843532"/>
              <a:gd name="connsiteY44" fmla="*/ 4936184 h 6953670"/>
              <a:gd name="connsiteX45" fmla="*/ 741932 w 843532"/>
              <a:gd name="connsiteY45" fmla="*/ 4849098 h 6953670"/>
              <a:gd name="connsiteX46" fmla="*/ 654846 w 843532"/>
              <a:gd name="connsiteY46" fmla="*/ 4355612 h 6953670"/>
              <a:gd name="connsiteX47" fmla="*/ 524218 w 843532"/>
              <a:gd name="connsiteY47" fmla="*/ 4341098 h 6953670"/>
              <a:gd name="connsiteX48" fmla="*/ 248446 w 843532"/>
              <a:gd name="connsiteY48" fmla="*/ 4341098 h 6953670"/>
              <a:gd name="connsiteX49" fmla="*/ 233932 w 843532"/>
              <a:gd name="connsiteY49" fmla="*/ 4384641 h 6953670"/>
              <a:gd name="connsiteX50" fmla="*/ 248446 w 843532"/>
              <a:gd name="connsiteY50" fmla="*/ 4558812 h 6953670"/>
              <a:gd name="connsiteX51" fmla="*/ 291989 w 843532"/>
              <a:gd name="connsiteY51" fmla="*/ 4587841 h 6953670"/>
              <a:gd name="connsiteX52" fmla="*/ 495189 w 843532"/>
              <a:gd name="connsiteY52" fmla="*/ 4558812 h 6953670"/>
              <a:gd name="connsiteX53" fmla="*/ 567761 w 843532"/>
              <a:gd name="connsiteY53" fmla="*/ 4442698 h 6953670"/>
              <a:gd name="connsiteX54" fmla="*/ 611303 w 843532"/>
              <a:gd name="connsiteY54" fmla="*/ 4384641 h 6953670"/>
              <a:gd name="connsiteX55" fmla="*/ 712903 w 843532"/>
              <a:gd name="connsiteY55" fmla="*/ 4283041 h 6953670"/>
              <a:gd name="connsiteX56" fmla="*/ 727418 w 843532"/>
              <a:gd name="connsiteY56" fmla="*/ 4224984 h 6953670"/>
              <a:gd name="connsiteX57" fmla="*/ 712903 w 843532"/>
              <a:gd name="connsiteY57" fmla="*/ 3905670 h 6953670"/>
              <a:gd name="connsiteX58" fmla="*/ 698389 w 843532"/>
              <a:gd name="connsiteY58" fmla="*/ 3833098 h 6953670"/>
              <a:gd name="connsiteX59" fmla="*/ 669361 w 843532"/>
              <a:gd name="connsiteY59" fmla="*/ 3775041 h 6953670"/>
              <a:gd name="connsiteX60" fmla="*/ 654846 w 843532"/>
              <a:gd name="connsiteY60" fmla="*/ 3716984 h 6953670"/>
              <a:gd name="connsiteX61" fmla="*/ 567761 w 843532"/>
              <a:gd name="connsiteY61" fmla="*/ 3615384 h 6953670"/>
              <a:gd name="connsiteX62" fmla="*/ 509703 w 843532"/>
              <a:gd name="connsiteY62" fmla="*/ 3600870 h 6953670"/>
              <a:gd name="connsiteX63" fmla="*/ 466161 w 843532"/>
              <a:gd name="connsiteY63" fmla="*/ 3586355 h 6953670"/>
              <a:gd name="connsiteX64" fmla="*/ 175875 w 843532"/>
              <a:gd name="connsiteY64" fmla="*/ 3600870 h 6953670"/>
              <a:gd name="connsiteX65" fmla="*/ 161361 w 843532"/>
              <a:gd name="connsiteY65" fmla="*/ 3644412 h 6953670"/>
              <a:gd name="connsiteX66" fmla="*/ 117818 w 843532"/>
              <a:gd name="connsiteY66" fmla="*/ 3746012 h 6953670"/>
              <a:gd name="connsiteX67" fmla="*/ 146846 w 843532"/>
              <a:gd name="connsiteY67" fmla="*/ 3891155 h 6953670"/>
              <a:gd name="connsiteX68" fmla="*/ 277475 w 843532"/>
              <a:gd name="connsiteY68" fmla="*/ 3934698 h 6953670"/>
              <a:gd name="connsiteX69" fmla="*/ 321018 w 843532"/>
              <a:gd name="connsiteY69" fmla="*/ 3949212 h 6953670"/>
              <a:gd name="connsiteX70" fmla="*/ 451646 w 843532"/>
              <a:gd name="connsiteY70" fmla="*/ 3934698 h 6953670"/>
              <a:gd name="connsiteX71" fmla="*/ 509703 w 843532"/>
              <a:gd name="connsiteY71" fmla="*/ 3847612 h 6953670"/>
              <a:gd name="connsiteX72" fmla="*/ 524218 w 843532"/>
              <a:gd name="connsiteY72" fmla="*/ 3775041 h 6953670"/>
              <a:gd name="connsiteX73" fmla="*/ 538732 w 843532"/>
              <a:gd name="connsiteY73" fmla="*/ 3571841 h 6953670"/>
              <a:gd name="connsiteX74" fmla="*/ 625818 w 843532"/>
              <a:gd name="connsiteY74" fmla="*/ 3412184 h 6953670"/>
              <a:gd name="connsiteX75" fmla="*/ 654846 w 843532"/>
              <a:gd name="connsiteY75" fmla="*/ 3296070 h 6953670"/>
              <a:gd name="connsiteX76" fmla="*/ 640332 w 843532"/>
              <a:gd name="connsiteY76" fmla="*/ 2991270 h 6953670"/>
              <a:gd name="connsiteX77" fmla="*/ 611303 w 843532"/>
              <a:gd name="connsiteY77" fmla="*/ 2947727 h 6953670"/>
              <a:gd name="connsiteX78" fmla="*/ 582275 w 843532"/>
              <a:gd name="connsiteY78" fmla="*/ 2889670 h 6953670"/>
              <a:gd name="connsiteX79" fmla="*/ 524218 w 843532"/>
              <a:gd name="connsiteY79" fmla="*/ 2875155 h 6953670"/>
              <a:gd name="connsiteX80" fmla="*/ 466161 w 843532"/>
              <a:gd name="connsiteY80" fmla="*/ 2846127 h 6953670"/>
              <a:gd name="connsiteX81" fmla="*/ 321018 w 843532"/>
              <a:gd name="connsiteY81" fmla="*/ 2817098 h 6953670"/>
              <a:gd name="connsiteX82" fmla="*/ 277475 w 843532"/>
              <a:gd name="connsiteY82" fmla="*/ 2802584 h 6953670"/>
              <a:gd name="connsiteX83" fmla="*/ 219418 w 843532"/>
              <a:gd name="connsiteY83" fmla="*/ 2817098 h 6953670"/>
              <a:gd name="connsiteX84" fmla="*/ 132332 w 843532"/>
              <a:gd name="connsiteY84" fmla="*/ 2875155 h 6953670"/>
              <a:gd name="connsiteX85" fmla="*/ 74275 w 843532"/>
              <a:gd name="connsiteY85" fmla="*/ 2976755 h 6953670"/>
              <a:gd name="connsiteX86" fmla="*/ 103303 w 843532"/>
              <a:gd name="connsiteY86" fmla="*/ 3150927 h 6953670"/>
              <a:gd name="connsiteX87" fmla="*/ 146846 w 843532"/>
              <a:gd name="connsiteY87" fmla="*/ 3194470 h 6953670"/>
              <a:gd name="connsiteX88" fmla="*/ 175875 w 843532"/>
              <a:gd name="connsiteY88" fmla="*/ 3238012 h 6953670"/>
              <a:gd name="connsiteX89" fmla="*/ 262961 w 843532"/>
              <a:gd name="connsiteY89" fmla="*/ 3281555 h 6953670"/>
              <a:gd name="connsiteX90" fmla="*/ 480675 w 843532"/>
              <a:gd name="connsiteY90" fmla="*/ 3238012 h 6953670"/>
              <a:gd name="connsiteX91" fmla="*/ 596789 w 843532"/>
              <a:gd name="connsiteY91" fmla="*/ 3092870 h 6953670"/>
              <a:gd name="connsiteX92" fmla="*/ 640332 w 843532"/>
              <a:gd name="connsiteY92" fmla="*/ 3034812 h 6953670"/>
              <a:gd name="connsiteX93" fmla="*/ 683875 w 843532"/>
              <a:gd name="connsiteY93" fmla="*/ 2889670 h 6953670"/>
              <a:gd name="connsiteX94" fmla="*/ 785475 w 843532"/>
              <a:gd name="connsiteY94" fmla="*/ 2759041 h 6953670"/>
              <a:gd name="connsiteX95" fmla="*/ 770961 w 843532"/>
              <a:gd name="connsiteY95" fmla="*/ 2338127 h 6953670"/>
              <a:gd name="connsiteX96" fmla="*/ 756446 w 843532"/>
              <a:gd name="connsiteY96" fmla="*/ 2280070 h 6953670"/>
              <a:gd name="connsiteX97" fmla="*/ 727418 w 843532"/>
              <a:gd name="connsiteY97" fmla="*/ 2236527 h 6953670"/>
              <a:gd name="connsiteX98" fmla="*/ 625818 w 843532"/>
              <a:gd name="connsiteY98" fmla="*/ 2178470 h 6953670"/>
              <a:gd name="connsiteX99" fmla="*/ 582275 w 843532"/>
              <a:gd name="connsiteY99" fmla="*/ 2163955 h 6953670"/>
              <a:gd name="connsiteX100" fmla="*/ 480675 w 843532"/>
              <a:gd name="connsiteY100" fmla="*/ 2105898 h 6953670"/>
              <a:gd name="connsiteX101" fmla="*/ 291989 w 843532"/>
              <a:gd name="connsiteY101" fmla="*/ 2134927 h 6953670"/>
              <a:gd name="connsiteX102" fmla="*/ 103303 w 843532"/>
              <a:gd name="connsiteY102" fmla="*/ 2178470 h 6953670"/>
              <a:gd name="connsiteX103" fmla="*/ 59761 w 843532"/>
              <a:gd name="connsiteY103" fmla="*/ 2192984 h 6953670"/>
              <a:gd name="connsiteX104" fmla="*/ 1703 w 843532"/>
              <a:gd name="connsiteY104" fmla="*/ 2294584 h 6953670"/>
              <a:gd name="connsiteX105" fmla="*/ 16218 w 843532"/>
              <a:gd name="connsiteY105" fmla="*/ 2381670 h 6953670"/>
              <a:gd name="connsiteX106" fmla="*/ 291989 w 843532"/>
              <a:gd name="connsiteY106" fmla="*/ 2323612 h 6953670"/>
              <a:gd name="connsiteX107" fmla="*/ 364561 w 843532"/>
              <a:gd name="connsiteY107" fmla="*/ 2309098 h 6953670"/>
              <a:gd name="connsiteX108" fmla="*/ 480675 w 843532"/>
              <a:gd name="connsiteY108" fmla="*/ 2280070 h 6953670"/>
              <a:gd name="connsiteX109" fmla="*/ 582275 w 843532"/>
              <a:gd name="connsiteY109" fmla="*/ 2251041 h 6953670"/>
              <a:gd name="connsiteX110" fmla="*/ 640332 w 843532"/>
              <a:gd name="connsiteY110" fmla="*/ 2236527 h 6953670"/>
              <a:gd name="connsiteX111" fmla="*/ 683875 w 843532"/>
              <a:gd name="connsiteY111" fmla="*/ 2222012 h 6953670"/>
              <a:gd name="connsiteX112" fmla="*/ 814503 w 843532"/>
              <a:gd name="connsiteY112" fmla="*/ 2207498 h 6953670"/>
              <a:gd name="connsiteX113" fmla="*/ 785475 w 843532"/>
              <a:gd name="connsiteY113" fmla="*/ 1873670 h 6953670"/>
              <a:gd name="connsiteX114" fmla="*/ 756446 w 843532"/>
              <a:gd name="connsiteY114" fmla="*/ 1815612 h 6953670"/>
              <a:gd name="connsiteX115" fmla="*/ 727418 w 843532"/>
              <a:gd name="connsiteY115" fmla="*/ 1714012 h 6953670"/>
              <a:gd name="connsiteX116" fmla="*/ 698389 w 843532"/>
              <a:gd name="connsiteY116" fmla="*/ 1670470 h 6953670"/>
              <a:gd name="connsiteX117" fmla="*/ 683875 w 843532"/>
              <a:gd name="connsiteY117" fmla="*/ 1626927 h 6953670"/>
              <a:gd name="connsiteX118" fmla="*/ 611303 w 843532"/>
              <a:gd name="connsiteY118" fmla="*/ 1583384 h 6953670"/>
              <a:gd name="connsiteX119" fmla="*/ 553246 w 843532"/>
              <a:gd name="connsiteY119" fmla="*/ 1539841 h 6953670"/>
              <a:gd name="connsiteX120" fmla="*/ 466161 w 843532"/>
              <a:gd name="connsiteY120" fmla="*/ 1481784 h 6953670"/>
              <a:gd name="connsiteX121" fmla="*/ 379075 w 843532"/>
              <a:gd name="connsiteY121" fmla="*/ 1452755 h 6953670"/>
              <a:gd name="connsiteX122" fmla="*/ 190389 w 843532"/>
              <a:gd name="connsiteY122" fmla="*/ 1467270 h 6953670"/>
              <a:gd name="connsiteX123" fmla="*/ 175875 w 843532"/>
              <a:gd name="connsiteY123" fmla="*/ 1510812 h 6953670"/>
              <a:gd name="connsiteX124" fmla="*/ 190389 w 843532"/>
              <a:gd name="connsiteY124" fmla="*/ 1786584 h 6953670"/>
              <a:gd name="connsiteX125" fmla="*/ 408103 w 843532"/>
              <a:gd name="connsiteY125" fmla="*/ 1772070 h 6953670"/>
              <a:gd name="connsiteX126" fmla="*/ 495189 w 843532"/>
              <a:gd name="connsiteY126" fmla="*/ 1743041 h 6953670"/>
              <a:gd name="connsiteX127" fmla="*/ 553246 w 843532"/>
              <a:gd name="connsiteY127" fmla="*/ 1481784 h 6953670"/>
              <a:gd name="connsiteX128" fmla="*/ 611303 w 843532"/>
              <a:gd name="connsiteY128" fmla="*/ 1278584 h 6953670"/>
              <a:gd name="connsiteX129" fmla="*/ 625818 w 843532"/>
              <a:gd name="connsiteY129" fmla="*/ 1206012 h 6953670"/>
              <a:gd name="connsiteX130" fmla="*/ 669361 w 843532"/>
              <a:gd name="connsiteY130" fmla="*/ 1075384 h 6953670"/>
              <a:gd name="connsiteX131" fmla="*/ 698389 w 843532"/>
              <a:gd name="connsiteY131" fmla="*/ 973784 h 6953670"/>
              <a:gd name="connsiteX132" fmla="*/ 683875 w 843532"/>
              <a:gd name="connsiteY132" fmla="*/ 915727 h 6953670"/>
              <a:gd name="connsiteX133" fmla="*/ 553246 w 843532"/>
              <a:gd name="connsiteY133" fmla="*/ 770584 h 6953670"/>
              <a:gd name="connsiteX134" fmla="*/ 495189 w 843532"/>
              <a:gd name="connsiteY134" fmla="*/ 741555 h 6953670"/>
              <a:gd name="connsiteX135" fmla="*/ 132332 w 843532"/>
              <a:gd name="connsiteY135" fmla="*/ 814127 h 6953670"/>
              <a:gd name="connsiteX136" fmla="*/ 103303 w 843532"/>
              <a:gd name="connsiteY136" fmla="*/ 857670 h 6953670"/>
              <a:gd name="connsiteX137" fmla="*/ 117818 w 843532"/>
              <a:gd name="connsiteY137" fmla="*/ 973784 h 6953670"/>
              <a:gd name="connsiteX138" fmla="*/ 175875 w 843532"/>
              <a:gd name="connsiteY138" fmla="*/ 988298 h 6953670"/>
              <a:gd name="connsiteX139" fmla="*/ 393589 w 843532"/>
              <a:gd name="connsiteY139" fmla="*/ 1017327 h 6953670"/>
              <a:gd name="connsiteX140" fmla="*/ 625818 w 843532"/>
              <a:gd name="connsiteY140" fmla="*/ 1002812 h 6953670"/>
              <a:gd name="connsiteX141" fmla="*/ 712903 w 843532"/>
              <a:gd name="connsiteY141" fmla="*/ 973784 h 6953670"/>
              <a:gd name="connsiteX142" fmla="*/ 770961 w 843532"/>
              <a:gd name="connsiteY142" fmla="*/ 959270 h 6953670"/>
              <a:gd name="connsiteX143" fmla="*/ 756446 w 843532"/>
              <a:gd name="connsiteY143" fmla="*/ 610927 h 6953670"/>
              <a:gd name="connsiteX144" fmla="*/ 727418 w 843532"/>
              <a:gd name="connsiteY144" fmla="*/ 567384 h 6953670"/>
              <a:gd name="connsiteX145" fmla="*/ 698389 w 843532"/>
              <a:gd name="connsiteY145" fmla="*/ 509327 h 6953670"/>
              <a:gd name="connsiteX146" fmla="*/ 683875 w 843532"/>
              <a:gd name="connsiteY146" fmla="*/ 465784 h 6953670"/>
              <a:gd name="connsiteX147" fmla="*/ 611303 w 843532"/>
              <a:gd name="connsiteY147" fmla="*/ 364184 h 6953670"/>
              <a:gd name="connsiteX148" fmla="*/ 538732 w 843532"/>
              <a:gd name="connsiteY148" fmla="*/ 349670 h 6953670"/>
              <a:gd name="connsiteX149" fmla="*/ 495189 w 843532"/>
              <a:gd name="connsiteY149" fmla="*/ 335155 h 6953670"/>
              <a:gd name="connsiteX150" fmla="*/ 233932 w 843532"/>
              <a:gd name="connsiteY150" fmla="*/ 407727 h 6953670"/>
              <a:gd name="connsiteX151" fmla="*/ 219418 w 843532"/>
              <a:gd name="connsiteY151" fmla="*/ 451270 h 6953670"/>
              <a:gd name="connsiteX152" fmla="*/ 233932 w 843532"/>
              <a:gd name="connsiteY152" fmla="*/ 552870 h 6953670"/>
              <a:gd name="connsiteX153" fmla="*/ 277475 w 843532"/>
              <a:gd name="connsiteY153" fmla="*/ 567384 h 6953670"/>
              <a:gd name="connsiteX154" fmla="*/ 524218 w 843532"/>
              <a:gd name="connsiteY154" fmla="*/ 538355 h 6953670"/>
              <a:gd name="connsiteX155" fmla="*/ 625818 w 843532"/>
              <a:gd name="connsiteY155" fmla="*/ 393212 h 6953670"/>
              <a:gd name="connsiteX156" fmla="*/ 683875 w 843532"/>
              <a:gd name="connsiteY156" fmla="*/ 291612 h 6953670"/>
              <a:gd name="connsiteX157" fmla="*/ 741932 w 843532"/>
              <a:gd name="connsiteY157" fmla="*/ 262584 h 6953670"/>
              <a:gd name="connsiteX158" fmla="*/ 829018 w 843532"/>
              <a:gd name="connsiteY158" fmla="*/ 190012 h 6953670"/>
              <a:gd name="connsiteX159" fmla="*/ 843532 w 843532"/>
              <a:gd name="connsiteY159" fmla="*/ 146470 h 6953670"/>
              <a:gd name="connsiteX160" fmla="*/ 770961 w 843532"/>
              <a:gd name="connsiteY160" fmla="*/ 59384 h 6953670"/>
              <a:gd name="connsiteX161" fmla="*/ 727418 w 843532"/>
              <a:gd name="connsiteY161" fmla="*/ 44870 h 6953670"/>
              <a:gd name="connsiteX162" fmla="*/ 669361 w 843532"/>
              <a:gd name="connsiteY162" fmla="*/ 1327 h 6953670"/>
              <a:gd name="connsiteX163" fmla="*/ 466161 w 843532"/>
              <a:gd name="connsiteY163" fmla="*/ 30355 h 6953670"/>
              <a:gd name="connsiteX164" fmla="*/ 379075 w 843532"/>
              <a:gd name="connsiteY164" fmla="*/ 59384 h 6953670"/>
              <a:gd name="connsiteX165" fmla="*/ 306503 w 843532"/>
              <a:gd name="connsiteY165" fmla="*/ 117441 h 6953670"/>
              <a:gd name="connsiteX166" fmla="*/ 262961 w 843532"/>
              <a:gd name="connsiteY166" fmla="*/ 160984 h 6953670"/>
              <a:gd name="connsiteX167" fmla="*/ 161361 w 843532"/>
              <a:gd name="connsiteY167" fmla="*/ 204527 h 6953670"/>
              <a:gd name="connsiteX168" fmla="*/ 146846 w 843532"/>
              <a:gd name="connsiteY168" fmla="*/ 320641 h 6953670"/>
              <a:gd name="connsiteX169" fmla="*/ 233932 w 843532"/>
              <a:gd name="connsiteY169" fmla="*/ 306127 h 6953670"/>
              <a:gd name="connsiteX170" fmla="*/ 321018 w 843532"/>
              <a:gd name="connsiteY170" fmla="*/ 233555 h 6953670"/>
              <a:gd name="connsiteX171" fmla="*/ 379075 w 843532"/>
              <a:gd name="connsiteY171" fmla="*/ 219041 h 6953670"/>
              <a:gd name="connsiteX172" fmla="*/ 466161 w 843532"/>
              <a:gd name="connsiteY172" fmla="*/ 190012 h 6953670"/>
              <a:gd name="connsiteX173" fmla="*/ 596789 w 843532"/>
              <a:gd name="connsiteY173" fmla="*/ 204527 h 6953670"/>
              <a:gd name="connsiteX174" fmla="*/ 625818 w 843532"/>
              <a:gd name="connsiteY174" fmla="*/ 291612 h 695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843532" h="6953670">
                <a:moveTo>
                  <a:pt x="756446" y="6953670"/>
                </a:moveTo>
                <a:cubicBezTo>
                  <a:pt x="751608" y="6900451"/>
                  <a:pt x="749489" y="6846914"/>
                  <a:pt x="741932" y="6794012"/>
                </a:cubicBezTo>
                <a:cubicBezTo>
                  <a:pt x="739768" y="6778867"/>
                  <a:pt x="731443" y="6765230"/>
                  <a:pt x="727418" y="6750470"/>
                </a:cubicBezTo>
                <a:cubicBezTo>
                  <a:pt x="701158" y="6654183"/>
                  <a:pt x="700801" y="6646418"/>
                  <a:pt x="683875" y="6561784"/>
                </a:cubicBezTo>
                <a:cubicBezTo>
                  <a:pt x="679037" y="6513403"/>
                  <a:pt x="678322" y="6464430"/>
                  <a:pt x="669361" y="6416641"/>
                </a:cubicBezTo>
                <a:cubicBezTo>
                  <a:pt x="663722" y="6386566"/>
                  <a:pt x="646333" y="6359560"/>
                  <a:pt x="640332" y="6329555"/>
                </a:cubicBezTo>
                <a:cubicBezTo>
                  <a:pt x="632464" y="6290215"/>
                  <a:pt x="632384" y="6241916"/>
                  <a:pt x="596789" y="6213441"/>
                </a:cubicBezTo>
                <a:cubicBezTo>
                  <a:pt x="581914" y="6201541"/>
                  <a:pt x="484286" y="6185134"/>
                  <a:pt x="480675" y="6184412"/>
                </a:cubicBezTo>
                <a:cubicBezTo>
                  <a:pt x="412942" y="6189250"/>
                  <a:pt x="343088" y="6181430"/>
                  <a:pt x="277475" y="6198927"/>
                </a:cubicBezTo>
                <a:cubicBezTo>
                  <a:pt x="262692" y="6202869"/>
                  <a:pt x="262961" y="6227171"/>
                  <a:pt x="262961" y="6242470"/>
                </a:cubicBezTo>
                <a:cubicBezTo>
                  <a:pt x="262961" y="6364775"/>
                  <a:pt x="252478" y="6341920"/>
                  <a:pt x="321018" y="6387612"/>
                </a:cubicBezTo>
                <a:cubicBezTo>
                  <a:pt x="601680" y="6366023"/>
                  <a:pt x="425709" y="6390150"/>
                  <a:pt x="567761" y="6358584"/>
                </a:cubicBezTo>
                <a:cubicBezTo>
                  <a:pt x="591843" y="6353233"/>
                  <a:pt x="616532" y="6350561"/>
                  <a:pt x="640332" y="6344070"/>
                </a:cubicBezTo>
                <a:cubicBezTo>
                  <a:pt x="669853" y="6336019"/>
                  <a:pt x="727418" y="6315041"/>
                  <a:pt x="727418" y="6315041"/>
                </a:cubicBezTo>
                <a:cubicBezTo>
                  <a:pt x="741932" y="6305365"/>
                  <a:pt x="762306" y="6301158"/>
                  <a:pt x="770961" y="6286012"/>
                </a:cubicBezTo>
                <a:cubicBezTo>
                  <a:pt x="783200" y="6264593"/>
                  <a:pt x="785475" y="6238110"/>
                  <a:pt x="785475" y="6213441"/>
                </a:cubicBezTo>
                <a:cubicBezTo>
                  <a:pt x="785475" y="6126221"/>
                  <a:pt x="777404" y="6039166"/>
                  <a:pt x="770961" y="5952184"/>
                </a:cubicBezTo>
                <a:cubicBezTo>
                  <a:pt x="767725" y="5908493"/>
                  <a:pt x="771418" y="5862728"/>
                  <a:pt x="756446" y="5821555"/>
                </a:cubicBezTo>
                <a:cubicBezTo>
                  <a:pt x="750485" y="5805161"/>
                  <a:pt x="728505" y="5800328"/>
                  <a:pt x="712903" y="5792527"/>
                </a:cubicBezTo>
                <a:cubicBezTo>
                  <a:pt x="699219" y="5785685"/>
                  <a:pt x="683045" y="5784854"/>
                  <a:pt x="669361" y="5778012"/>
                </a:cubicBezTo>
                <a:cubicBezTo>
                  <a:pt x="653759" y="5770211"/>
                  <a:pt x="642741" y="5753215"/>
                  <a:pt x="625818" y="5748984"/>
                </a:cubicBezTo>
                <a:cubicBezTo>
                  <a:pt x="583315" y="5738359"/>
                  <a:pt x="538732" y="5739308"/>
                  <a:pt x="495189" y="5734470"/>
                </a:cubicBezTo>
                <a:cubicBezTo>
                  <a:pt x="462576" y="5690985"/>
                  <a:pt x="419113" y="5635270"/>
                  <a:pt x="393589" y="5589327"/>
                </a:cubicBezTo>
                <a:cubicBezTo>
                  <a:pt x="346208" y="5504041"/>
                  <a:pt x="422722" y="5589472"/>
                  <a:pt x="350046" y="5487727"/>
                </a:cubicBezTo>
                <a:cubicBezTo>
                  <a:pt x="338115" y="5471024"/>
                  <a:pt x="321017" y="5458698"/>
                  <a:pt x="306503" y="5444184"/>
                </a:cubicBezTo>
                <a:cubicBezTo>
                  <a:pt x="277475" y="5449022"/>
                  <a:pt x="244374" y="5443101"/>
                  <a:pt x="219418" y="5458698"/>
                </a:cubicBezTo>
                <a:cubicBezTo>
                  <a:pt x="204313" y="5468138"/>
                  <a:pt x="182547" y="5540282"/>
                  <a:pt x="175875" y="5560298"/>
                </a:cubicBezTo>
                <a:cubicBezTo>
                  <a:pt x="198850" y="5652201"/>
                  <a:pt x="179324" y="5601758"/>
                  <a:pt x="248446" y="5705441"/>
                </a:cubicBezTo>
                <a:cubicBezTo>
                  <a:pt x="258122" y="5719955"/>
                  <a:pt x="261872" y="5741183"/>
                  <a:pt x="277475" y="5748984"/>
                </a:cubicBezTo>
                <a:lnTo>
                  <a:pt x="335532" y="5778012"/>
                </a:lnTo>
                <a:cubicBezTo>
                  <a:pt x="412942" y="5768336"/>
                  <a:pt x="492919" y="5770996"/>
                  <a:pt x="567761" y="5748984"/>
                </a:cubicBezTo>
                <a:cubicBezTo>
                  <a:pt x="582439" y="5744667"/>
                  <a:pt x="574845" y="5718815"/>
                  <a:pt x="582275" y="5705441"/>
                </a:cubicBezTo>
                <a:cubicBezTo>
                  <a:pt x="599218" y="5674943"/>
                  <a:pt x="640332" y="5618355"/>
                  <a:pt x="640332" y="5618355"/>
                </a:cubicBezTo>
                <a:cubicBezTo>
                  <a:pt x="685692" y="5391552"/>
                  <a:pt x="665096" y="5522819"/>
                  <a:pt x="640332" y="5052298"/>
                </a:cubicBezTo>
                <a:cubicBezTo>
                  <a:pt x="639264" y="5032004"/>
                  <a:pt x="621425" y="4963016"/>
                  <a:pt x="596789" y="4950698"/>
                </a:cubicBezTo>
                <a:cubicBezTo>
                  <a:pt x="545474" y="4925040"/>
                  <a:pt x="419912" y="4914074"/>
                  <a:pt x="364561" y="4907155"/>
                </a:cubicBezTo>
                <a:cubicBezTo>
                  <a:pt x="311342" y="4911993"/>
                  <a:pt x="248682" y="4891025"/>
                  <a:pt x="204903" y="4921670"/>
                </a:cubicBezTo>
                <a:cubicBezTo>
                  <a:pt x="180794" y="4938546"/>
                  <a:pt x="213034" y="4980027"/>
                  <a:pt x="219418" y="5008755"/>
                </a:cubicBezTo>
                <a:cubicBezTo>
                  <a:pt x="233332" y="5071366"/>
                  <a:pt x="232627" y="5042023"/>
                  <a:pt x="277475" y="5095841"/>
                </a:cubicBezTo>
                <a:cubicBezTo>
                  <a:pt x="288642" y="5109242"/>
                  <a:pt x="292882" y="5128487"/>
                  <a:pt x="306503" y="5139384"/>
                </a:cubicBezTo>
                <a:cubicBezTo>
                  <a:pt x="315967" y="5146955"/>
                  <a:pt x="404311" y="5167464"/>
                  <a:pt x="408103" y="5168412"/>
                </a:cubicBezTo>
                <a:cubicBezTo>
                  <a:pt x="432083" y="5165748"/>
                  <a:pt x="539723" y="5163024"/>
                  <a:pt x="582275" y="5139384"/>
                </a:cubicBezTo>
                <a:cubicBezTo>
                  <a:pt x="612773" y="5122441"/>
                  <a:pt x="669361" y="5081327"/>
                  <a:pt x="669361" y="5081327"/>
                </a:cubicBezTo>
                <a:cubicBezTo>
                  <a:pt x="679037" y="5052298"/>
                  <a:pt x="690968" y="5023926"/>
                  <a:pt x="698389" y="4994241"/>
                </a:cubicBezTo>
                <a:cubicBezTo>
                  <a:pt x="703227" y="4974889"/>
                  <a:pt x="707171" y="4955291"/>
                  <a:pt x="712903" y="4936184"/>
                </a:cubicBezTo>
                <a:cubicBezTo>
                  <a:pt x="721696" y="4906876"/>
                  <a:pt x="741932" y="4849098"/>
                  <a:pt x="741932" y="4849098"/>
                </a:cubicBezTo>
                <a:cubicBezTo>
                  <a:pt x="734120" y="4599124"/>
                  <a:pt x="869970" y="4401710"/>
                  <a:pt x="654846" y="4355612"/>
                </a:cubicBezTo>
                <a:cubicBezTo>
                  <a:pt x="612008" y="4346432"/>
                  <a:pt x="567761" y="4345936"/>
                  <a:pt x="524218" y="4341098"/>
                </a:cubicBezTo>
                <a:cubicBezTo>
                  <a:pt x="421930" y="4307003"/>
                  <a:pt x="420734" y="4300560"/>
                  <a:pt x="248446" y="4341098"/>
                </a:cubicBezTo>
                <a:cubicBezTo>
                  <a:pt x="233553" y="4344602"/>
                  <a:pt x="238770" y="4370127"/>
                  <a:pt x="233932" y="4384641"/>
                </a:cubicBezTo>
                <a:cubicBezTo>
                  <a:pt x="238770" y="4442698"/>
                  <a:pt x="232441" y="4502795"/>
                  <a:pt x="248446" y="4558812"/>
                </a:cubicBezTo>
                <a:cubicBezTo>
                  <a:pt x="253238" y="4575585"/>
                  <a:pt x="274545" y="4587841"/>
                  <a:pt x="291989" y="4587841"/>
                </a:cubicBezTo>
                <a:cubicBezTo>
                  <a:pt x="360410" y="4587841"/>
                  <a:pt x="427456" y="4568488"/>
                  <a:pt x="495189" y="4558812"/>
                </a:cubicBezTo>
                <a:cubicBezTo>
                  <a:pt x="520617" y="4516433"/>
                  <a:pt x="539835" y="4481795"/>
                  <a:pt x="567761" y="4442698"/>
                </a:cubicBezTo>
                <a:cubicBezTo>
                  <a:pt x="581821" y="4423014"/>
                  <a:pt x="595031" y="4402540"/>
                  <a:pt x="611303" y="4384641"/>
                </a:cubicBezTo>
                <a:cubicBezTo>
                  <a:pt x="643520" y="4349202"/>
                  <a:pt x="712903" y="4283041"/>
                  <a:pt x="712903" y="4283041"/>
                </a:cubicBezTo>
                <a:cubicBezTo>
                  <a:pt x="717741" y="4263689"/>
                  <a:pt x="727418" y="4244932"/>
                  <a:pt x="727418" y="4224984"/>
                </a:cubicBezTo>
                <a:cubicBezTo>
                  <a:pt x="727418" y="4118436"/>
                  <a:pt x="720774" y="4011927"/>
                  <a:pt x="712903" y="3905670"/>
                </a:cubicBezTo>
                <a:cubicBezTo>
                  <a:pt x="711081" y="3881068"/>
                  <a:pt x="706190" y="3856502"/>
                  <a:pt x="698389" y="3833098"/>
                </a:cubicBezTo>
                <a:cubicBezTo>
                  <a:pt x="691547" y="3812572"/>
                  <a:pt x="676958" y="3795300"/>
                  <a:pt x="669361" y="3775041"/>
                </a:cubicBezTo>
                <a:cubicBezTo>
                  <a:pt x="662357" y="3756363"/>
                  <a:pt x="663767" y="3734826"/>
                  <a:pt x="654846" y="3716984"/>
                </a:cubicBezTo>
                <a:cubicBezTo>
                  <a:pt x="646498" y="3700288"/>
                  <a:pt x="588094" y="3627003"/>
                  <a:pt x="567761" y="3615384"/>
                </a:cubicBezTo>
                <a:cubicBezTo>
                  <a:pt x="550441" y="3605487"/>
                  <a:pt x="528884" y="3606350"/>
                  <a:pt x="509703" y="3600870"/>
                </a:cubicBezTo>
                <a:cubicBezTo>
                  <a:pt x="494992" y="3596667"/>
                  <a:pt x="480675" y="3591193"/>
                  <a:pt x="466161" y="3586355"/>
                </a:cubicBezTo>
                <a:cubicBezTo>
                  <a:pt x="369399" y="3591193"/>
                  <a:pt x="271047" y="3582742"/>
                  <a:pt x="175875" y="3600870"/>
                </a:cubicBezTo>
                <a:cubicBezTo>
                  <a:pt x="160846" y="3603733"/>
                  <a:pt x="167388" y="3630350"/>
                  <a:pt x="161361" y="3644412"/>
                </a:cubicBezTo>
                <a:cubicBezTo>
                  <a:pt x="107555" y="3769959"/>
                  <a:pt x="151856" y="3643899"/>
                  <a:pt x="117818" y="3746012"/>
                </a:cubicBezTo>
                <a:cubicBezTo>
                  <a:pt x="127494" y="3794393"/>
                  <a:pt x="119478" y="3850102"/>
                  <a:pt x="146846" y="3891155"/>
                </a:cubicBezTo>
                <a:cubicBezTo>
                  <a:pt x="146847" y="3891156"/>
                  <a:pt x="255703" y="3927441"/>
                  <a:pt x="277475" y="3934698"/>
                </a:cubicBezTo>
                <a:lnTo>
                  <a:pt x="321018" y="3949212"/>
                </a:lnTo>
                <a:cubicBezTo>
                  <a:pt x="364561" y="3944374"/>
                  <a:pt x="413072" y="3955469"/>
                  <a:pt x="451646" y="3934698"/>
                </a:cubicBezTo>
                <a:cubicBezTo>
                  <a:pt x="482364" y="3918158"/>
                  <a:pt x="509703" y="3847612"/>
                  <a:pt x="509703" y="3847612"/>
                </a:cubicBezTo>
                <a:cubicBezTo>
                  <a:pt x="514541" y="3823422"/>
                  <a:pt x="521635" y="3799575"/>
                  <a:pt x="524218" y="3775041"/>
                </a:cubicBezTo>
                <a:cubicBezTo>
                  <a:pt x="531327" y="3707508"/>
                  <a:pt x="523683" y="3638058"/>
                  <a:pt x="538732" y="3571841"/>
                </a:cubicBezTo>
                <a:cubicBezTo>
                  <a:pt x="550087" y="3521878"/>
                  <a:pt x="594756" y="3458776"/>
                  <a:pt x="625818" y="3412184"/>
                </a:cubicBezTo>
                <a:cubicBezTo>
                  <a:pt x="637271" y="3377824"/>
                  <a:pt x="654846" y="3331099"/>
                  <a:pt x="654846" y="3296070"/>
                </a:cubicBezTo>
                <a:cubicBezTo>
                  <a:pt x="654846" y="3194355"/>
                  <a:pt x="652948" y="3092200"/>
                  <a:pt x="640332" y="2991270"/>
                </a:cubicBezTo>
                <a:cubicBezTo>
                  <a:pt x="638168" y="2973961"/>
                  <a:pt x="619958" y="2962873"/>
                  <a:pt x="611303" y="2947727"/>
                </a:cubicBezTo>
                <a:cubicBezTo>
                  <a:pt x="600568" y="2928941"/>
                  <a:pt x="598897" y="2903521"/>
                  <a:pt x="582275" y="2889670"/>
                </a:cubicBezTo>
                <a:cubicBezTo>
                  <a:pt x="566951" y="2876899"/>
                  <a:pt x="542896" y="2882159"/>
                  <a:pt x="524218" y="2875155"/>
                </a:cubicBezTo>
                <a:cubicBezTo>
                  <a:pt x="503959" y="2867558"/>
                  <a:pt x="486420" y="2853724"/>
                  <a:pt x="466161" y="2846127"/>
                </a:cubicBezTo>
                <a:cubicBezTo>
                  <a:pt x="424093" y="2830351"/>
                  <a:pt x="362073" y="2826221"/>
                  <a:pt x="321018" y="2817098"/>
                </a:cubicBezTo>
                <a:cubicBezTo>
                  <a:pt x="306083" y="2813779"/>
                  <a:pt x="291989" y="2807422"/>
                  <a:pt x="277475" y="2802584"/>
                </a:cubicBezTo>
                <a:cubicBezTo>
                  <a:pt x="258123" y="2807422"/>
                  <a:pt x="237260" y="2808177"/>
                  <a:pt x="219418" y="2817098"/>
                </a:cubicBezTo>
                <a:cubicBezTo>
                  <a:pt x="188213" y="2832700"/>
                  <a:pt x="132332" y="2875155"/>
                  <a:pt x="132332" y="2875155"/>
                </a:cubicBezTo>
                <a:cubicBezTo>
                  <a:pt x="118229" y="2893959"/>
                  <a:pt x="72013" y="2942830"/>
                  <a:pt x="74275" y="2976755"/>
                </a:cubicBezTo>
                <a:cubicBezTo>
                  <a:pt x="78190" y="3035483"/>
                  <a:pt x="84691" y="3095089"/>
                  <a:pt x="103303" y="3150927"/>
                </a:cubicBezTo>
                <a:cubicBezTo>
                  <a:pt x="109794" y="3170400"/>
                  <a:pt x="133705" y="3178701"/>
                  <a:pt x="146846" y="3194470"/>
                </a:cubicBezTo>
                <a:cubicBezTo>
                  <a:pt x="158013" y="3207871"/>
                  <a:pt x="163540" y="3225677"/>
                  <a:pt x="175875" y="3238012"/>
                </a:cubicBezTo>
                <a:cubicBezTo>
                  <a:pt x="204013" y="3266150"/>
                  <a:pt x="227545" y="3269750"/>
                  <a:pt x="262961" y="3281555"/>
                </a:cubicBezTo>
                <a:cubicBezTo>
                  <a:pt x="306114" y="3277240"/>
                  <a:pt x="431502" y="3278245"/>
                  <a:pt x="480675" y="3238012"/>
                </a:cubicBezTo>
                <a:cubicBezTo>
                  <a:pt x="543784" y="3186377"/>
                  <a:pt x="556835" y="3148806"/>
                  <a:pt x="596789" y="3092870"/>
                </a:cubicBezTo>
                <a:cubicBezTo>
                  <a:pt x="610850" y="3073185"/>
                  <a:pt x="625818" y="3054165"/>
                  <a:pt x="640332" y="3034812"/>
                </a:cubicBezTo>
                <a:cubicBezTo>
                  <a:pt x="651405" y="2968371"/>
                  <a:pt x="646830" y="2943180"/>
                  <a:pt x="683875" y="2889670"/>
                </a:cubicBezTo>
                <a:cubicBezTo>
                  <a:pt x="715274" y="2844316"/>
                  <a:pt x="785475" y="2759041"/>
                  <a:pt x="785475" y="2759041"/>
                </a:cubicBezTo>
                <a:cubicBezTo>
                  <a:pt x="780637" y="2618736"/>
                  <a:pt x="779454" y="2478258"/>
                  <a:pt x="770961" y="2338127"/>
                </a:cubicBezTo>
                <a:cubicBezTo>
                  <a:pt x="769754" y="2318216"/>
                  <a:pt x="764304" y="2298405"/>
                  <a:pt x="756446" y="2280070"/>
                </a:cubicBezTo>
                <a:cubicBezTo>
                  <a:pt x="749574" y="2264037"/>
                  <a:pt x="739753" y="2248862"/>
                  <a:pt x="727418" y="2236527"/>
                </a:cubicBezTo>
                <a:cubicBezTo>
                  <a:pt x="709196" y="2218305"/>
                  <a:pt x="645742" y="2187009"/>
                  <a:pt x="625818" y="2178470"/>
                </a:cubicBezTo>
                <a:cubicBezTo>
                  <a:pt x="611756" y="2172443"/>
                  <a:pt x="596337" y="2169982"/>
                  <a:pt x="582275" y="2163955"/>
                </a:cubicBezTo>
                <a:cubicBezTo>
                  <a:pt x="530710" y="2141855"/>
                  <a:pt x="524407" y="2135053"/>
                  <a:pt x="480675" y="2105898"/>
                </a:cubicBezTo>
                <a:cubicBezTo>
                  <a:pt x="464642" y="2108188"/>
                  <a:pt x="314150" y="2128883"/>
                  <a:pt x="291989" y="2134927"/>
                </a:cubicBezTo>
                <a:cubicBezTo>
                  <a:pt x="89479" y="2190157"/>
                  <a:pt x="385587" y="2143183"/>
                  <a:pt x="103303" y="2178470"/>
                </a:cubicBezTo>
                <a:cubicBezTo>
                  <a:pt x="88789" y="2183308"/>
                  <a:pt x="71708" y="2183427"/>
                  <a:pt x="59761" y="2192984"/>
                </a:cubicBezTo>
                <a:cubicBezTo>
                  <a:pt x="42665" y="2206661"/>
                  <a:pt x="8846" y="2280298"/>
                  <a:pt x="1703" y="2294584"/>
                </a:cubicBezTo>
                <a:cubicBezTo>
                  <a:pt x="6541" y="2323613"/>
                  <a:pt x="-12332" y="2374532"/>
                  <a:pt x="16218" y="2381670"/>
                </a:cubicBezTo>
                <a:cubicBezTo>
                  <a:pt x="217660" y="2432030"/>
                  <a:pt x="179595" y="2361077"/>
                  <a:pt x="291989" y="2323612"/>
                </a:cubicBezTo>
                <a:cubicBezTo>
                  <a:pt x="315393" y="2315811"/>
                  <a:pt x="340523" y="2314645"/>
                  <a:pt x="364561" y="2309098"/>
                </a:cubicBezTo>
                <a:cubicBezTo>
                  <a:pt x="403435" y="2300127"/>
                  <a:pt x="441970" y="2289746"/>
                  <a:pt x="480675" y="2280070"/>
                </a:cubicBezTo>
                <a:cubicBezTo>
                  <a:pt x="662165" y="2234697"/>
                  <a:pt x="436523" y="2292684"/>
                  <a:pt x="582275" y="2251041"/>
                </a:cubicBezTo>
                <a:cubicBezTo>
                  <a:pt x="601455" y="2245561"/>
                  <a:pt x="621152" y="2242007"/>
                  <a:pt x="640332" y="2236527"/>
                </a:cubicBezTo>
                <a:cubicBezTo>
                  <a:pt x="655043" y="2232324"/>
                  <a:pt x="668784" y="2224527"/>
                  <a:pt x="683875" y="2222012"/>
                </a:cubicBezTo>
                <a:cubicBezTo>
                  <a:pt x="727090" y="2214809"/>
                  <a:pt x="770960" y="2212336"/>
                  <a:pt x="814503" y="2207498"/>
                </a:cubicBezTo>
                <a:cubicBezTo>
                  <a:pt x="812818" y="2175487"/>
                  <a:pt x="819307" y="1963889"/>
                  <a:pt x="785475" y="1873670"/>
                </a:cubicBezTo>
                <a:cubicBezTo>
                  <a:pt x="777878" y="1853411"/>
                  <a:pt x="766122" y="1834965"/>
                  <a:pt x="756446" y="1815612"/>
                </a:cubicBezTo>
                <a:cubicBezTo>
                  <a:pt x="751796" y="1797013"/>
                  <a:pt x="737828" y="1734833"/>
                  <a:pt x="727418" y="1714012"/>
                </a:cubicBezTo>
                <a:cubicBezTo>
                  <a:pt x="719617" y="1698410"/>
                  <a:pt x="708065" y="1684984"/>
                  <a:pt x="698389" y="1670470"/>
                </a:cubicBezTo>
                <a:cubicBezTo>
                  <a:pt x="693551" y="1655956"/>
                  <a:pt x="694693" y="1637745"/>
                  <a:pt x="683875" y="1626927"/>
                </a:cubicBezTo>
                <a:cubicBezTo>
                  <a:pt x="663927" y="1606979"/>
                  <a:pt x="634776" y="1599033"/>
                  <a:pt x="611303" y="1583384"/>
                </a:cubicBezTo>
                <a:cubicBezTo>
                  <a:pt x="591175" y="1569966"/>
                  <a:pt x="572598" y="1554355"/>
                  <a:pt x="553246" y="1539841"/>
                </a:cubicBezTo>
                <a:cubicBezTo>
                  <a:pt x="510421" y="1475602"/>
                  <a:pt x="544266" y="1505215"/>
                  <a:pt x="466161" y="1481784"/>
                </a:cubicBezTo>
                <a:cubicBezTo>
                  <a:pt x="436853" y="1472991"/>
                  <a:pt x="379075" y="1452755"/>
                  <a:pt x="379075" y="1452755"/>
                </a:cubicBezTo>
                <a:cubicBezTo>
                  <a:pt x="316180" y="1457593"/>
                  <a:pt x="251043" y="1449940"/>
                  <a:pt x="190389" y="1467270"/>
                </a:cubicBezTo>
                <a:cubicBezTo>
                  <a:pt x="175679" y="1471473"/>
                  <a:pt x="175875" y="1495513"/>
                  <a:pt x="175875" y="1510812"/>
                </a:cubicBezTo>
                <a:cubicBezTo>
                  <a:pt x="175875" y="1602863"/>
                  <a:pt x="185551" y="1694660"/>
                  <a:pt x="190389" y="1786584"/>
                </a:cubicBezTo>
                <a:cubicBezTo>
                  <a:pt x="262960" y="1781746"/>
                  <a:pt x="336102" y="1782356"/>
                  <a:pt x="408103" y="1772070"/>
                </a:cubicBezTo>
                <a:cubicBezTo>
                  <a:pt x="438394" y="1767743"/>
                  <a:pt x="495189" y="1743041"/>
                  <a:pt x="495189" y="1743041"/>
                </a:cubicBezTo>
                <a:cubicBezTo>
                  <a:pt x="607094" y="1668437"/>
                  <a:pt x="520623" y="1742770"/>
                  <a:pt x="553246" y="1481784"/>
                </a:cubicBezTo>
                <a:cubicBezTo>
                  <a:pt x="564402" y="1392537"/>
                  <a:pt x="589059" y="1360145"/>
                  <a:pt x="611303" y="1278584"/>
                </a:cubicBezTo>
                <a:cubicBezTo>
                  <a:pt x="617794" y="1254783"/>
                  <a:pt x="619041" y="1229733"/>
                  <a:pt x="625818" y="1206012"/>
                </a:cubicBezTo>
                <a:cubicBezTo>
                  <a:pt x="638427" y="1161880"/>
                  <a:pt x="658229" y="1119912"/>
                  <a:pt x="669361" y="1075384"/>
                </a:cubicBezTo>
                <a:cubicBezTo>
                  <a:pt x="687586" y="1002484"/>
                  <a:pt x="677567" y="1036251"/>
                  <a:pt x="698389" y="973784"/>
                </a:cubicBezTo>
                <a:cubicBezTo>
                  <a:pt x="693551" y="954432"/>
                  <a:pt x="693926" y="932958"/>
                  <a:pt x="683875" y="915727"/>
                </a:cubicBezTo>
                <a:cubicBezTo>
                  <a:pt x="638205" y="837436"/>
                  <a:pt x="618338" y="807780"/>
                  <a:pt x="553246" y="770584"/>
                </a:cubicBezTo>
                <a:cubicBezTo>
                  <a:pt x="534460" y="759849"/>
                  <a:pt x="514541" y="751231"/>
                  <a:pt x="495189" y="741555"/>
                </a:cubicBezTo>
                <a:cubicBezTo>
                  <a:pt x="-54015" y="764440"/>
                  <a:pt x="206088" y="642031"/>
                  <a:pt x="132332" y="814127"/>
                </a:cubicBezTo>
                <a:cubicBezTo>
                  <a:pt x="125460" y="830161"/>
                  <a:pt x="112979" y="843156"/>
                  <a:pt x="103303" y="857670"/>
                </a:cubicBezTo>
                <a:cubicBezTo>
                  <a:pt x="108141" y="896375"/>
                  <a:pt x="98875" y="939687"/>
                  <a:pt x="117818" y="973784"/>
                </a:cubicBezTo>
                <a:cubicBezTo>
                  <a:pt x="127506" y="991222"/>
                  <a:pt x="156695" y="982818"/>
                  <a:pt x="175875" y="988298"/>
                </a:cubicBezTo>
                <a:cubicBezTo>
                  <a:pt x="297937" y="1023172"/>
                  <a:pt x="115638" y="994163"/>
                  <a:pt x="393589" y="1017327"/>
                </a:cubicBezTo>
                <a:cubicBezTo>
                  <a:pt x="470999" y="1012489"/>
                  <a:pt x="548969" y="1013292"/>
                  <a:pt x="625818" y="1002812"/>
                </a:cubicBezTo>
                <a:cubicBezTo>
                  <a:pt x="656136" y="998678"/>
                  <a:pt x="683218" y="981205"/>
                  <a:pt x="712903" y="973784"/>
                </a:cubicBezTo>
                <a:lnTo>
                  <a:pt x="770961" y="959270"/>
                </a:lnTo>
                <a:cubicBezTo>
                  <a:pt x="766123" y="843156"/>
                  <a:pt x="769280" y="726431"/>
                  <a:pt x="756446" y="610927"/>
                </a:cubicBezTo>
                <a:cubicBezTo>
                  <a:pt x="754520" y="593590"/>
                  <a:pt x="736073" y="582530"/>
                  <a:pt x="727418" y="567384"/>
                </a:cubicBezTo>
                <a:cubicBezTo>
                  <a:pt x="716683" y="548598"/>
                  <a:pt x="706912" y="529214"/>
                  <a:pt x="698389" y="509327"/>
                </a:cubicBezTo>
                <a:cubicBezTo>
                  <a:pt x="692362" y="495265"/>
                  <a:pt x="689902" y="479846"/>
                  <a:pt x="683875" y="465784"/>
                </a:cubicBezTo>
                <a:cubicBezTo>
                  <a:pt x="669530" y="432312"/>
                  <a:pt x="647506" y="382286"/>
                  <a:pt x="611303" y="364184"/>
                </a:cubicBezTo>
                <a:cubicBezTo>
                  <a:pt x="589238" y="353152"/>
                  <a:pt x="562665" y="355653"/>
                  <a:pt x="538732" y="349670"/>
                </a:cubicBezTo>
                <a:cubicBezTo>
                  <a:pt x="523889" y="345959"/>
                  <a:pt x="509703" y="339993"/>
                  <a:pt x="495189" y="335155"/>
                </a:cubicBezTo>
                <a:cubicBezTo>
                  <a:pt x="274896" y="348924"/>
                  <a:pt x="288294" y="280883"/>
                  <a:pt x="233932" y="407727"/>
                </a:cubicBezTo>
                <a:cubicBezTo>
                  <a:pt x="227905" y="421789"/>
                  <a:pt x="224256" y="436756"/>
                  <a:pt x="219418" y="451270"/>
                </a:cubicBezTo>
                <a:cubicBezTo>
                  <a:pt x="224256" y="485137"/>
                  <a:pt x="218633" y="522271"/>
                  <a:pt x="233932" y="552870"/>
                </a:cubicBezTo>
                <a:cubicBezTo>
                  <a:pt x="240774" y="566554"/>
                  <a:pt x="262195" y="568148"/>
                  <a:pt x="277475" y="567384"/>
                </a:cubicBezTo>
                <a:cubicBezTo>
                  <a:pt x="360187" y="563248"/>
                  <a:pt x="441970" y="548031"/>
                  <a:pt x="524218" y="538355"/>
                </a:cubicBezTo>
                <a:cubicBezTo>
                  <a:pt x="570869" y="480041"/>
                  <a:pt x="592772" y="459304"/>
                  <a:pt x="625818" y="393212"/>
                </a:cubicBezTo>
                <a:cubicBezTo>
                  <a:pt x="653482" y="337885"/>
                  <a:pt x="622456" y="344257"/>
                  <a:pt x="683875" y="291612"/>
                </a:cubicBezTo>
                <a:cubicBezTo>
                  <a:pt x="700303" y="277531"/>
                  <a:pt x="723146" y="273319"/>
                  <a:pt x="741932" y="262584"/>
                </a:cubicBezTo>
                <a:cubicBezTo>
                  <a:pt x="789081" y="235642"/>
                  <a:pt x="788993" y="230037"/>
                  <a:pt x="829018" y="190012"/>
                </a:cubicBezTo>
                <a:cubicBezTo>
                  <a:pt x="833856" y="175498"/>
                  <a:pt x="843532" y="161769"/>
                  <a:pt x="843532" y="146470"/>
                </a:cubicBezTo>
                <a:cubicBezTo>
                  <a:pt x="843532" y="100582"/>
                  <a:pt x="806214" y="79528"/>
                  <a:pt x="770961" y="59384"/>
                </a:cubicBezTo>
                <a:cubicBezTo>
                  <a:pt x="757677" y="51793"/>
                  <a:pt x="741932" y="49708"/>
                  <a:pt x="727418" y="44870"/>
                </a:cubicBezTo>
                <a:cubicBezTo>
                  <a:pt x="708066" y="30356"/>
                  <a:pt x="693308" y="4748"/>
                  <a:pt x="669361" y="1327"/>
                </a:cubicBezTo>
                <a:cubicBezTo>
                  <a:pt x="623809" y="-5181"/>
                  <a:pt x="522387" y="13487"/>
                  <a:pt x="466161" y="30355"/>
                </a:cubicBezTo>
                <a:cubicBezTo>
                  <a:pt x="436853" y="39148"/>
                  <a:pt x="379075" y="59384"/>
                  <a:pt x="379075" y="59384"/>
                </a:cubicBezTo>
                <a:cubicBezTo>
                  <a:pt x="314151" y="156768"/>
                  <a:pt x="390633" y="61354"/>
                  <a:pt x="306503" y="117441"/>
                </a:cubicBezTo>
                <a:cubicBezTo>
                  <a:pt x="289424" y="128827"/>
                  <a:pt x="278730" y="147843"/>
                  <a:pt x="262961" y="160984"/>
                </a:cubicBezTo>
                <a:cubicBezTo>
                  <a:pt x="220005" y="196780"/>
                  <a:pt x="216689" y="190694"/>
                  <a:pt x="161361" y="204527"/>
                </a:cubicBezTo>
                <a:cubicBezTo>
                  <a:pt x="154933" y="217382"/>
                  <a:pt x="98022" y="299717"/>
                  <a:pt x="146846" y="320641"/>
                </a:cubicBezTo>
                <a:cubicBezTo>
                  <a:pt x="173896" y="332234"/>
                  <a:pt x="204903" y="310965"/>
                  <a:pt x="233932" y="306127"/>
                </a:cubicBezTo>
                <a:cubicBezTo>
                  <a:pt x="260087" y="279972"/>
                  <a:pt x="285656" y="248710"/>
                  <a:pt x="321018" y="233555"/>
                </a:cubicBezTo>
                <a:cubicBezTo>
                  <a:pt x="339353" y="225697"/>
                  <a:pt x="359968" y="224773"/>
                  <a:pt x="379075" y="219041"/>
                </a:cubicBezTo>
                <a:cubicBezTo>
                  <a:pt x="408383" y="210248"/>
                  <a:pt x="466161" y="190012"/>
                  <a:pt x="466161" y="190012"/>
                </a:cubicBezTo>
                <a:cubicBezTo>
                  <a:pt x="509704" y="194850"/>
                  <a:pt x="559828" y="181006"/>
                  <a:pt x="596789" y="204527"/>
                </a:cubicBezTo>
                <a:cubicBezTo>
                  <a:pt x="622604" y="220955"/>
                  <a:pt x="625818" y="291612"/>
                  <a:pt x="625818" y="291612"/>
                </a:cubicBezTo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rot="16200000">
            <a:off x="4374416" y="2160644"/>
            <a:ext cx="286658" cy="9035481"/>
          </a:xfrm>
          <a:custGeom>
            <a:avLst/>
            <a:gdLst>
              <a:gd name="connsiteX0" fmla="*/ 756446 w 843532"/>
              <a:gd name="connsiteY0" fmla="*/ 6953670 h 6953670"/>
              <a:gd name="connsiteX1" fmla="*/ 741932 w 843532"/>
              <a:gd name="connsiteY1" fmla="*/ 6794012 h 6953670"/>
              <a:gd name="connsiteX2" fmla="*/ 727418 w 843532"/>
              <a:gd name="connsiteY2" fmla="*/ 6750470 h 6953670"/>
              <a:gd name="connsiteX3" fmla="*/ 683875 w 843532"/>
              <a:gd name="connsiteY3" fmla="*/ 6561784 h 6953670"/>
              <a:gd name="connsiteX4" fmla="*/ 669361 w 843532"/>
              <a:gd name="connsiteY4" fmla="*/ 6416641 h 6953670"/>
              <a:gd name="connsiteX5" fmla="*/ 640332 w 843532"/>
              <a:gd name="connsiteY5" fmla="*/ 6329555 h 6953670"/>
              <a:gd name="connsiteX6" fmla="*/ 596789 w 843532"/>
              <a:gd name="connsiteY6" fmla="*/ 6213441 h 6953670"/>
              <a:gd name="connsiteX7" fmla="*/ 480675 w 843532"/>
              <a:gd name="connsiteY7" fmla="*/ 6184412 h 6953670"/>
              <a:gd name="connsiteX8" fmla="*/ 277475 w 843532"/>
              <a:gd name="connsiteY8" fmla="*/ 6198927 h 6953670"/>
              <a:gd name="connsiteX9" fmla="*/ 262961 w 843532"/>
              <a:gd name="connsiteY9" fmla="*/ 6242470 h 6953670"/>
              <a:gd name="connsiteX10" fmla="*/ 321018 w 843532"/>
              <a:gd name="connsiteY10" fmla="*/ 6387612 h 6953670"/>
              <a:gd name="connsiteX11" fmla="*/ 567761 w 843532"/>
              <a:gd name="connsiteY11" fmla="*/ 6358584 h 6953670"/>
              <a:gd name="connsiteX12" fmla="*/ 640332 w 843532"/>
              <a:gd name="connsiteY12" fmla="*/ 6344070 h 6953670"/>
              <a:gd name="connsiteX13" fmla="*/ 727418 w 843532"/>
              <a:gd name="connsiteY13" fmla="*/ 6315041 h 6953670"/>
              <a:gd name="connsiteX14" fmla="*/ 770961 w 843532"/>
              <a:gd name="connsiteY14" fmla="*/ 6286012 h 6953670"/>
              <a:gd name="connsiteX15" fmla="*/ 785475 w 843532"/>
              <a:gd name="connsiteY15" fmla="*/ 6213441 h 6953670"/>
              <a:gd name="connsiteX16" fmla="*/ 770961 w 843532"/>
              <a:gd name="connsiteY16" fmla="*/ 5952184 h 6953670"/>
              <a:gd name="connsiteX17" fmla="*/ 756446 w 843532"/>
              <a:gd name="connsiteY17" fmla="*/ 5821555 h 6953670"/>
              <a:gd name="connsiteX18" fmla="*/ 712903 w 843532"/>
              <a:gd name="connsiteY18" fmla="*/ 5792527 h 6953670"/>
              <a:gd name="connsiteX19" fmla="*/ 669361 w 843532"/>
              <a:gd name="connsiteY19" fmla="*/ 5778012 h 6953670"/>
              <a:gd name="connsiteX20" fmla="*/ 625818 w 843532"/>
              <a:gd name="connsiteY20" fmla="*/ 5748984 h 6953670"/>
              <a:gd name="connsiteX21" fmla="*/ 495189 w 843532"/>
              <a:gd name="connsiteY21" fmla="*/ 5734470 h 6953670"/>
              <a:gd name="connsiteX22" fmla="*/ 393589 w 843532"/>
              <a:gd name="connsiteY22" fmla="*/ 5589327 h 6953670"/>
              <a:gd name="connsiteX23" fmla="*/ 350046 w 843532"/>
              <a:gd name="connsiteY23" fmla="*/ 5487727 h 6953670"/>
              <a:gd name="connsiteX24" fmla="*/ 306503 w 843532"/>
              <a:gd name="connsiteY24" fmla="*/ 5444184 h 6953670"/>
              <a:gd name="connsiteX25" fmla="*/ 219418 w 843532"/>
              <a:gd name="connsiteY25" fmla="*/ 5458698 h 6953670"/>
              <a:gd name="connsiteX26" fmla="*/ 175875 w 843532"/>
              <a:gd name="connsiteY26" fmla="*/ 5560298 h 6953670"/>
              <a:gd name="connsiteX27" fmla="*/ 248446 w 843532"/>
              <a:gd name="connsiteY27" fmla="*/ 5705441 h 6953670"/>
              <a:gd name="connsiteX28" fmla="*/ 277475 w 843532"/>
              <a:gd name="connsiteY28" fmla="*/ 5748984 h 6953670"/>
              <a:gd name="connsiteX29" fmla="*/ 335532 w 843532"/>
              <a:gd name="connsiteY29" fmla="*/ 5778012 h 6953670"/>
              <a:gd name="connsiteX30" fmla="*/ 567761 w 843532"/>
              <a:gd name="connsiteY30" fmla="*/ 5748984 h 6953670"/>
              <a:gd name="connsiteX31" fmla="*/ 582275 w 843532"/>
              <a:gd name="connsiteY31" fmla="*/ 5705441 h 6953670"/>
              <a:gd name="connsiteX32" fmla="*/ 640332 w 843532"/>
              <a:gd name="connsiteY32" fmla="*/ 5618355 h 6953670"/>
              <a:gd name="connsiteX33" fmla="*/ 640332 w 843532"/>
              <a:gd name="connsiteY33" fmla="*/ 5052298 h 6953670"/>
              <a:gd name="connsiteX34" fmla="*/ 596789 w 843532"/>
              <a:gd name="connsiteY34" fmla="*/ 4950698 h 6953670"/>
              <a:gd name="connsiteX35" fmla="*/ 364561 w 843532"/>
              <a:gd name="connsiteY35" fmla="*/ 4907155 h 6953670"/>
              <a:gd name="connsiteX36" fmla="*/ 204903 w 843532"/>
              <a:gd name="connsiteY36" fmla="*/ 4921670 h 6953670"/>
              <a:gd name="connsiteX37" fmla="*/ 219418 w 843532"/>
              <a:gd name="connsiteY37" fmla="*/ 5008755 h 6953670"/>
              <a:gd name="connsiteX38" fmla="*/ 277475 w 843532"/>
              <a:gd name="connsiteY38" fmla="*/ 5095841 h 6953670"/>
              <a:gd name="connsiteX39" fmla="*/ 306503 w 843532"/>
              <a:gd name="connsiteY39" fmla="*/ 5139384 h 6953670"/>
              <a:gd name="connsiteX40" fmla="*/ 408103 w 843532"/>
              <a:gd name="connsiteY40" fmla="*/ 5168412 h 6953670"/>
              <a:gd name="connsiteX41" fmla="*/ 582275 w 843532"/>
              <a:gd name="connsiteY41" fmla="*/ 5139384 h 6953670"/>
              <a:gd name="connsiteX42" fmla="*/ 669361 w 843532"/>
              <a:gd name="connsiteY42" fmla="*/ 5081327 h 6953670"/>
              <a:gd name="connsiteX43" fmla="*/ 698389 w 843532"/>
              <a:gd name="connsiteY43" fmla="*/ 4994241 h 6953670"/>
              <a:gd name="connsiteX44" fmla="*/ 712903 w 843532"/>
              <a:gd name="connsiteY44" fmla="*/ 4936184 h 6953670"/>
              <a:gd name="connsiteX45" fmla="*/ 741932 w 843532"/>
              <a:gd name="connsiteY45" fmla="*/ 4849098 h 6953670"/>
              <a:gd name="connsiteX46" fmla="*/ 654846 w 843532"/>
              <a:gd name="connsiteY46" fmla="*/ 4355612 h 6953670"/>
              <a:gd name="connsiteX47" fmla="*/ 524218 w 843532"/>
              <a:gd name="connsiteY47" fmla="*/ 4341098 h 6953670"/>
              <a:gd name="connsiteX48" fmla="*/ 248446 w 843532"/>
              <a:gd name="connsiteY48" fmla="*/ 4341098 h 6953670"/>
              <a:gd name="connsiteX49" fmla="*/ 233932 w 843532"/>
              <a:gd name="connsiteY49" fmla="*/ 4384641 h 6953670"/>
              <a:gd name="connsiteX50" fmla="*/ 248446 w 843532"/>
              <a:gd name="connsiteY50" fmla="*/ 4558812 h 6953670"/>
              <a:gd name="connsiteX51" fmla="*/ 291989 w 843532"/>
              <a:gd name="connsiteY51" fmla="*/ 4587841 h 6953670"/>
              <a:gd name="connsiteX52" fmla="*/ 495189 w 843532"/>
              <a:gd name="connsiteY52" fmla="*/ 4558812 h 6953670"/>
              <a:gd name="connsiteX53" fmla="*/ 567761 w 843532"/>
              <a:gd name="connsiteY53" fmla="*/ 4442698 h 6953670"/>
              <a:gd name="connsiteX54" fmla="*/ 611303 w 843532"/>
              <a:gd name="connsiteY54" fmla="*/ 4384641 h 6953670"/>
              <a:gd name="connsiteX55" fmla="*/ 712903 w 843532"/>
              <a:gd name="connsiteY55" fmla="*/ 4283041 h 6953670"/>
              <a:gd name="connsiteX56" fmla="*/ 727418 w 843532"/>
              <a:gd name="connsiteY56" fmla="*/ 4224984 h 6953670"/>
              <a:gd name="connsiteX57" fmla="*/ 712903 w 843532"/>
              <a:gd name="connsiteY57" fmla="*/ 3905670 h 6953670"/>
              <a:gd name="connsiteX58" fmla="*/ 698389 w 843532"/>
              <a:gd name="connsiteY58" fmla="*/ 3833098 h 6953670"/>
              <a:gd name="connsiteX59" fmla="*/ 669361 w 843532"/>
              <a:gd name="connsiteY59" fmla="*/ 3775041 h 6953670"/>
              <a:gd name="connsiteX60" fmla="*/ 654846 w 843532"/>
              <a:gd name="connsiteY60" fmla="*/ 3716984 h 6953670"/>
              <a:gd name="connsiteX61" fmla="*/ 567761 w 843532"/>
              <a:gd name="connsiteY61" fmla="*/ 3615384 h 6953670"/>
              <a:gd name="connsiteX62" fmla="*/ 509703 w 843532"/>
              <a:gd name="connsiteY62" fmla="*/ 3600870 h 6953670"/>
              <a:gd name="connsiteX63" fmla="*/ 466161 w 843532"/>
              <a:gd name="connsiteY63" fmla="*/ 3586355 h 6953670"/>
              <a:gd name="connsiteX64" fmla="*/ 175875 w 843532"/>
              <a:gd name="connsiteY64" fmla="*/ 3600870 h 6953670"/>
              <a:gd name="connsiteX65" fmla="*/ 161361 w 843532"/>
              <a:gd name="connsiteY65" fmla="*/ 3644412 h 6953670"/>
              <a:gd name="connsiteX66" fmla="*/ 117818 w 843532"/>
              <a:gd name="connsiteY66" fmla="*/ 3746012 h 6953670"/>
              <a:gd name="connsiteX67" fmla="*/ 146846 w 843532"/>
              <a:gd name="connsiteY67" fmla="*/ 3891155 h 6953670"/>
              <a:gd name="connsiteX68" fmla="*/ 277475 w 843532"/>
              <a:gd name="connsiteY68" fmla="*/ 3934698 h 6953670"/>
              <a:gd name="connsiteX69" fmla="*/ 321018 w 843532"/>
              <a:gd name="connsiteY69" fmla="*/ 3949212 h 6953670"/>
              <a:gd name="connsiteX70" fmla="*/ 451646 w 843532"/>
              <a:gd name="connsiteY70" fmla="*/ 3934698 h 6953670"/>
              <a:gd name="connsiteX71" fmla="*/ 509703 w 843532"/>
              <a:gd name="connsiteY71" fmla="*/ 3847612 h 6953670"/>
              <a:gd name="connsiteX72" fmla="*/ 524218 w 843532"/>
              <a:gd name="connsiteY72" fmla="*/ 3775041 h 6953670"/>
              <a:gd name="connsiteX73" fmla="*/ 538732 w 843532"/>
              <a:gd name="connsiteY73" fmla="*/ 3571841 h 6953670"/>
              <a:gd name="connsiteX74" fmla="*/ 625818 w 843532"/>
              <a:gd name="connsiteY74" fmla="*/ 3412184 h 6953670"/>
              <a:gd name="connsiteX75" fmla="*/ 654846 w 843532"/>
              <a:gd name="connsiteY75" fmla="*/ 3296070 h 6953670"/>
              <a:gd name="connsiteX76" fmla="*/ 640332 w 843532"/>
              <a:gd name="connsiteY76" fmla="*/ 2991270 h 6953670"/>
              <a:gd name="connsiteX77" fmla="*/ 611303 w 843532"/>
              <a:gd name="connsiteY77" fmla="*/ 2947727 h 6953670"/>
              <a:gd name="connsiteX78" fmla="*/ 582275 w 843532"/>
              <a:gd name="connsiteY78" fmla="*/ 2889670 h 6953670"/>
              <a:gd name="connsiteX79" fmla="*/ 524218 w 843532"/>
              <a:gd name="connsiteY79" fmla="*/ 2875155 h 6953670"/>
              <a:gd name="connsiteX80" fmla="*/ 466161 w 843532"/>
              <a:gd name="connsiteY80" fmla="*/ 2846127 h 6953670"/>
              <a:gd name="connsiteX81" fmla="*/ 321018 w 843532"/>
              <a:gd name="connsiteY81" fmla="*/ 2817098 h 6953670"/>
              <a:gd name="connsiteX82" fmla="*/ 277475 w 843532"/>
              <a:gd name="connsiteY82" fmla="*/ 2802584 h 6953670"/>
              <a:gd name="connsiteX83" fmla="*/ 219418 w 843532"/>
              <a:gd name="connsiteY83" fmla="*/ 2817098 h 6953670"/>
              <a:gd name="connsiteX84" fmla="*/ 132332 w 843532"/>
              <a:gd name="connsiteY84" fmla="*/ 2875155 h 6953670"/>
              <a:gd name="connsiteX85" fmla="*/ 74275 w 843532"/>
              <a:gd name="connsiteY85" fmla="*/ 2976755 h 6953670"/>
              <a:gd name="connsiteX86" fmla="*/ 103303 w 843532"/>
              <a:gd name="connsiteY86" fmla="*/ 3150927 h 6953670"/>
              <a:gd name="connsiteX87" fmla="*/ 146846 w 843532"/>
              <a:gd name="connsiteY87" fmla="*/ 3194470 h 6953670"/>
              <a:gd name="connsiteX88" fmla="*/ 175875 w 843532"/>
              <a:gd name="connsiteY88" fmla="*/ 3238012 h 6953670"/>
              <a:gd name="connsiteX89" fmla="*/ 262961 w 843532"/>
              <a:gd name="connsiteY89" fmla="*/ 3281555 h 6953670"/>
              <a:gd name="connsiteX90" fmla="*/ 480675 w 843532"/>
              <a:gd name="connsiteY90" fmla="*/ 3238012 h 6953670"/>
              <a:gd name="connsiteX91" fmla="*/ 596789 w 843532"/>
              <a:gd name="connsiteY91" fmla="*/ 3092870 h 6953670"/>
              <a:gd name="connsiteX92" fmla="*/ 640332 w 843532"/>
              <a:gd name="connsiteY92" fmla="*/ 3034812 h 6953670"/>
              <a:gd name="connsiteX93" fmla="*/ 683875 w 843532"/>
              <a:gd name="connsiteY93" fmla="*/ 2889670 h 6953670"/>
              <a:gd name="connsiteX94" fmla="*/ 785475 w 843532"/>
              <a:gd name="connsiteY94" fmla="*/ 2759041 h 6953670"/>
              <a:gd name="connsiteX95" fmla="*/ 770961 w 843532"/>
              <a:gd name="connsiteY95" fmla="*/ 2338127 h 6953670"/>
              <a:gd name="connsiteX96" fmla="*/ 756446 w 843532"/>
              <a:gd name="connsiteY96" fmla="*/ 2280070 h 6953670"/>
              <a:gd name="connsiteX97" fmla="*/ 727418 w 843532"/>
              <a:gd name="connsiteY97" fmla="*/ 2236527 h 6953670"/>
              <a:gd name="connsiteX98" fmla="*/ 625818 w 843532"/>
              <a:gd name="connsiteY98" fmla="*/ 2178470 h 6953670"/>
              <a:gd name="connsiteX99" fmla="*/ 582275 w 843532"/>
              <a:gd name="connsiteY99" fmla="*/ 2163955 h 6953670"/>
              <a:gd name="connsiteX100" fmla="*/ 480675 w 843532"/>
              <a:gd name="connsiteY100" fmla="*/ 2105898 h 6953670"/>
              <a:gd name="connsiteX101" fmla="*/ 291989 w 843532"/>
              <a:gd name="connsiteY101" fmla="*/ 2134927 h 6953670"/>
              <a:gd name="connsiteX102" fmla="*/ 103303 w 843532"/>
              <a:gd name="connsiteY102" fmla="*/ 2178470 h 6953670"/>
              <a:gd name="connsiteX103" fmla="*/ 59761 w 843532"/>
              <a:gd name="connsiteY103" fmla="*/ 2192984 h 6953670"/>
              <a:gd name="connsiteX104" fmla="*/ 1703 w 843532"/>
              <a:gd name="connsiteY104" fmla="*/ 2294584 h 6953670"/>
              <a:gd name="connsiteX105" fmla="*/ 16218 w 843532"/>
              <a:gd name="connsiteY105" fmla="*/ 2381670 h 6953670"/>
              <a:gd name="connsiteX106" fmla="*/ 291989 w 843532"/>
              <a:gd name="connsiteY106" fmla="*/ 2323612 h 6953670"/>
              <a:gd name="connsiteX107" fmla="*/ 364561 w 843532"/>
              <a:gd name="connsiteY107" fmla="*/ 2309098 h 6953670"/>
              <a:gd name="connsiteX108" fmla="*/ 480675 w 843532"/>
              <a:gd name="connsiteY108" fmla="*/ 2280070 h 6953670"/>
              <a:gd name="connsiteX109" fmla="*/ 582275 w 843532"/>
              <a:gd name="connsiteY109" fmla="*/ 2251041 h 6953670"/>
              <a:gd name="connsiteX110" fmla="*/ 640332 w 843532"/>
              <a:gd name="connsiteY110" fmla="*/ 2236527 h 6953670"/>
              <a:gd name="connsiteX111" fmla="*/ 683875 w 843532"/>
              <a:gd name="connsiteY111" fmla="*/ 2222012 h 6953670"/>
              <a:gd name="connsiteX112" fmla="*/ 814503 w 843532"/>
              <a:gd name="connsiteY112" fmla="*/ 2207498 h 6953670"/>
              <a:gd name="connsiteX113" fmla="*/ 785475 w 843532"/>
              <a:gd name="connsiteY113" fmla="*/ 1873670 h 6953670"/>
              <a:gd name="connsiteX114" fmla="*/ 756446 w 843532"/>
              <a:gd name="connsiteY114" fmla="*/ 1815612 h 6953670"/>
              <a:gd name="connsiteX115" fmla="*/ 727418 w 843532"/>
              <a:gd name="connsiteY115" fmla="*/ 1714012 h 6953670"/>
              <a:gd name="connsiteX116" fmla="*/ 698389 w 843532"/>
              <a:gd name="connsiteY116" fmla="*/ 1670470 h 6953670"/>
              <a:gd name="connsiteX117" fmla="*/ 683875 w 843532"/>
              <a:gd name="connsiteY117" fmla="*/ 1626927 h 6953670"/>
              <a:gd name="connsiteX118" fmla="*/ 611303 w 843532"/>
              <a:gd name="connsiteY118" fmla="*/ 1583384 h 6953670"/>
              <a:gd name="connsiteX119" fmla="*/ 553246 w 843532"/>
              <a:gd name="connsiteY119" fmla="*/ 1539841 h 6953670"/>
              <a:gd name="connsiteX120" fmla="*/ 466161 w 843532"/>
              <a:gd name="connsiteY120" fmla="*/ 1481784 h 6953670"/>
              <a:gd name="connsiteX121" fmla="*/ 379075 w 843532"/>
              <a:gd name="connsiteY121" fmla="*/ 1452755 h 6953670"/>
              <a:gd name="connsiteX122" fmla="*/ 190389 w 843532"/>
              <a:gd name="connsiteY122" fmla="*/ 1467270 h 6953670"/>
              <a:gd name="connsiteX123" fmla="*/ 175875 w 843532"/>
              <a:gd name="connsiteY123" fmla="*/ 1510812 h 6953670"/>
              <a:gd name="connsiteX124" fmla="*/ 190389 w 843532"/>
              <a:gd name="connsiteY124" fmla="*/ 1786584 h 6953670"/>
              <a:gd name="connsiteX125" fmla="*/ 408103 w 843532"/>
              <a:gd name="connsiteY125" fmla="*/ 1772070 h 6953670"/>
              <a:gd name="connsiteX126" fmla="*/ 495189 w 843532"/>
              <a:gd name="connsiteY126" fmla="*/ 1743041 h 6953670"/>
              <a:gd name="connsiteX127" fmla="*/ 553246 w 843532"/>
              <a:gd name="connsiteY127" fmla="*/ 1481784 h 6953670"/>
              <a:gd name="connsiteX128" fmla="*/ 611303 w 843532"/>
              <a:gd name="connsiteY128" fmla="*/ 1278584 h 6953670"/>
              <a:gd name="connsiteX129" fmla="*/ 625818 w 843532"/>
              <a:gd name="connsiteY129" fmla="*/ 1206012 h 6953670"/>
              <a:gd name="connsiteX130" fmla="*/ 669361 w 843532"/>
              <a:gd name="connsiteY130" fmla="*/ 1075384 h 6953670"/>
              <a:gd name="connsiteX131" fmla="*/ 698389 w 843532"/>
              <a:gd name="connsiteY131" fmla="*/ 973784 h 6953670"/>
              <a:gd name="connsiteX132" fmla="*/ 683875 w 843532"/>
              <a:gd name="connsiteY132" fmla="*/ 915727 h 6953670"/>
              <a:gd name="connsiteX133" fmla="*/ 553246 w 843532"/>
              <a:gd name="connsiteY133" fmla="*/ 770584 h 6953670"/>
              <a:gd name="connsiteX134" fmla="*/ 495189 w 843532"/>
              <a:gd name="connsiteY134" fmla="*/ 741555 h 6953670"/>
              <a:gd name="connsiteX135" fmla="*/ 132332 w 843532"/>
              <a:gd name="connsiteY135" fmla="*/ 814127 h 6953670"/>
              <a:gd name="connsiteX136" fmla="*/ 103303 w 843532"/>
              <a:gd name="connsiteY136" fmla="*/ 857670 h 6953670"/>
              <a:gd name="connsiteX137" fmla="*/ 117818 w 843532"/>
              <a:gd name="connsiteY137" fmla="*/ 973784 h 6953670"/>
              <a:gd name="connsiteX138" fmla="*/ 175875 w 843532"/>
              <a:gd name="connsiteY138" fmla="*/ 988298 h 6953670"/>
              <a:gd name="connsiteX139" fmla="*/ 393589 w 843532"/>
              <a:gd name="connsiteY139" fmla="*/ 1017327 h 6953670"/>
              <a:gd name="connsiteX140" fmla="*/ 625818 w 843532"/>
              <a:gd name="connsiteY140" fmla="*/ 1002812 h 6953670"/>
              <a:gd name="connsiteX141" fmla="*/ 712903 w 843532"/>
              <a:gd name="connsiteY141" fmla="*/ 973784 h 6953670"/>
              <a:gd name="connsiteX142" fmla="*/ 770961 w 843532"/>
              <a:gd name="connsiteY142" fmla="*/ 959270 h 6953670"/>
              <a:gd name="connsiteX143" fmla="*/ 756446 w 843532"/>
              <a:gd name="connsiteY143" fmla="*/ 610927 h 6953670"/>
              <a:gd name="connsiteX144" fmla="*/ 727418 w 843532"/>
              <a:gd name="connsiteY144" fmla="*/ 567384 h 6953670"/>
              <a:gd name="connsiteX145" fmla="*/ 698389 w 843532"/>
              <a:gd name="connsiteY145" fmla="*/ 509327 h 6953670"/>
              <a:gd name="connsiteX146" fmla="*/ 683875 w 843532"/>
              <a:gd name="connsiteY146" fmla="*/ 465784 h 6953670"/>
              <a:gd name="connsiteX147" fmla="*/ 611303 w 843532"/>
              <a:gd name="connsiteY147" fmla="*/ 364184 h 6953670"/>
              <a:gd name="connsiteX148" fmla="*/ 538732 w 843532"/>
              <a:gd name="connsiteY148" fmla="*/ 349670 h 6953670"/>
              <a:gd name="connsiteX149" fmla="*/ 495189 w 843532"/>
              <a:gd name="connsiteY149" fmla="*/ 335155 h 6953670"/>
              <a:gd name="connsiteX150" fmla="*/ 233932 w 843532"/>
              <a:gd name="connsiteY150" fmla="*/ 407727 h 6953670"/>
              <a:gd name="connsiteX151" fmla="*/ 219418 w 843532"/>
              <a:gd name="connsiteY151" fmla="*/ 451270 h 6953670"/>
              <a:gd name="connsiteX152" fmla="*/ 233932 w 843532"/>
              <a:gd name="connsiteY152" fmla="*/ 552870 h 6953670"/>
              <a:gd name="connsiteX153" fmla="*/ 277475 w 843532"/>
              <a:gd name="connsiteY153" fmla="*/ 567384 h 6953670"/>
              <a:gd name="connsiteX154" fmla="*/ 524218 w 843532"/>
              <a:gd name="connsiteY154" fmla="*/ 538355 h 6953670"/>
              <a:gd name="connsiteX155" fmla="*/ 625818 w 843532"/>
              <a:gd name="connsiteY155" fmla="*/ 393212 h 6953670"/>
              <a:gd name="connsiteX156" fmla="*/ 683875 w 843532"/>
              <a:gd name="connsiteY156" fmla="*/ 291612 h 6953670"/>
              <a:gd name="connsiteX157" fmla="*/ 741932 w 843532"/>
              <a:gd name="connsiteY157" fmla="*/ 262584 h 6953670"/>
              <a:gd name="connsiteX158" fmla="*/ 829018 w 843532"/>
              <a:gd name="connsiteY158" fmla="*/ 190012 h 6953670"/>
              <a:gd name="connsiteX159" fmla="*/ 843532 w 843532"/>
              <a:gd name="connsiteY159" fmla="*/ 146470 h 6953670"/>
              <a:gd name="connsiteX160" fmla="*/ 770961 w 843532"/>
              <a:gd name="connsiteY160" fmla="*/ 59384 h 6953670"/>
              <a:gd name="connsiteX161" fmla="*/ 727418 w 843532"/>
              <a:gd name="connsiteY161" fmla="*/ 44870 h 6953670"/>
              <a:gd name="connsiteX162" fmla="*/ 669361 w 843532"/>
              <a:gd name="connsiteY162" fmla="*/ 1327 h 6953670"/>
              <a:gd name="connsiteX163" fmla="*/ 466161 w 843532"/>
              <a:gd name="connsiteY163" fmla="*/ 30355 h 6953670"/>
              <a:gd name="connsiteX164" fmla="*/ 379075 w 843532"/>
              <a:gd name="connsiteY164" fmla="*/ 59384 h 6953670"/>
              <a:gd name="connsiteX165" fmla="*/ 306503 w 843532"/>
              <a:gd name="connsiteY165" fmla="*/ 117441 h 6953670"/>
              <a:gd name="connsiteX166" fmla="*/ 262961 w 843532"/>
              <a:gd name="connsiteY166" fmla="*/ 160984 h 6953670"/>
              <a:gd name="connsiteX167" fmla="*/ 161361 w 843532"/>
              <a:gd name="connsiteY167" fmla="*/ 204527 h 6953670"/>
              <a:gd name="connsiteX168" fmla="*/ 146846 w 843532"/>
              <a:gd name="connsiteY168" fmla="*/ 320641 h 6953670"/>
              <a:gd name="connsiteX169" fmla="*/ 233932 w 843532"/>
              <a:gd name="connsiteY169" fmla="*/ 306127 h 6953670"/>
              <a:gd name="connsiteX170" fmla="*/ 321018 w 843532"/>
              <a:gd name="connsiteY170" fmla="*/ 233555 h 6953670"/>
              <a:gd name="connsiteX171" fmla="*/ 379075 w 843532"/>
              <a:gd name="connsiteY171" fmla="*/ 219041 h 6953670"/>
              <a:gd name="connsiteX172" fmla="*/ 466161 w 843532"/>
              <a:gd name="connsiteY172" fmla="*/ 190012 h 6953670"/>
              <a:gd name="connsiteX173" fmla="*/ 596789 w 843532"/>
              <a:gd name="connsiteY173" fmla="*/ 204527 h 6953670"/>
              <a:gd name="connsiteX174" fmla="*/ 625818 w 843532"/>
              <a:gd name="connsiteY174" fmla="*/ 291612 h 695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843532" h="6953670">
                <a:moveTo>
                  <a:pt x="756446" y="6953670"/>
                </a:moveTo>
                <a:cubicBezTo>
                  <a:pt x="751608" y="6900451"/>
                  <a:pt x="749489" y="6846914"/>
                  <a:pt x="741932" y="6794012"/>
                </a:cubicBezTo>
                <a:cubicBezTo>
                  <a:pt x="739768" y="6778867"/>
                  <a:pt x="731443" y="6765230"/>
                  <a:pt x="727418" y="6750470"/>
                </a:cubicBezTo>
                <a:cubicBezTo>
                  <a:pt x="701158" y="6654183"/>
                  <a:pt x="700801" y="6646418"/>
                  <a:pt x="683875" y="6561784"/>
                </a:cubicBezTo>
                <a:cubicBezTo>
                  <a:pt x="679037" y="6513403"/>
                  <a:pt x="678322" y="6464430"/>
                  <a:pt x="669361" y="6416641"/>
                </a:cubicBezTo>
                <a:cubicBezTo>
                  <a:pt x="663722" y="6386566"/>
                  <a:pt x="646333" y="6359560"/>
                  <a:pt x="640332" y="6329555"/>
                </a:cubicBezTo>
                <a:cubicBezTo>
                  <a:pt x="632464" y="6290215"/>
                  <a:pt x="632384" y="6241916"/>
                  <a:pt x="596789" y="6213441"/>
                </a:cubicBezTo>
                <a:cubicBezTo>
                  <a:pt x="581914" y="6201541"/>
                  <a:pt x="484286" y="6185134"/>
                  <a:pt x="480675" y="6184412"/>
                </a:cubicBezTo>
                <a:cubicBezTo>
                  <a:pt x="412942" y="6189250"/>
                  <a:pt x="343088" y="6181430"/>
                  <a:pt x="277475" y="6198927"/>
                </a:cubicBezTo>
                <a:cubicBezTo>
                  <a:pt x="262692" y="6202869"/>
                  <a:pt x="262961" y="6227171"/>
                  <a:pt x="262961" y="6242470"/>
                </a:cubicBezTo>
                <a:cubicBezTo>
                  <a:pt x="262961" y="6364775"/>
                  <a:pt x="252478" y="6341920"/>
                  <a:pt x="321018" y="6387612"/>
                </a:cubicBezTo>
                <a:cubicBezTo>
                  <a:pt x="601680" y="6366023"/>
                  <a:pt x="425709" y="6390150"/>
                  <a:pt x="567761" y="6358584"/>
                </a:cubicBezTo>
                <a:cubicBezTo>
                  <a:pt x="591843" y="6353233"/>
                  <a:pt x="616532" y="6350561"/>
                  <a:pt x="640332" y="6344070"/>
                </a:cubicBezTo>
                <a:cubicBezTo>
                  <a:pt x="669853" y="6336019"/>
                  <a:pt x="727418" y="6315041"/>
                  <a:pt x="727418" y="6315041"/>
                </a:cubicBezTo>
                <a:cubicBezTo>
                  <a:pt x="741932" y="6305365"/>
                  <a:pt x="762306" y="6301158"/>
                  <a:pt x="770961" y="6286012"/>
                </a:cubicBezTo>
                <a:cubicBezTo>
                  <a:pt x="783200" y="6264593"/>
                  <a:pt x="785475" y="6238110"/>
                  <a:pt x="785475" y="6213441"/>
                </a:cubicBezTo>
                <a:cubicBezTo>
                  <a:pt x="785475" y="6126221"/>
                  <a:pt x="777404" y="6039166"/>
                  <a:pt x="770961" y="5952184"/>
                </a:cubicBezTo>
                <a:cubicBezTo>
                  <a:pt x="767725" y="5908493"/>
                  <a:pt x="771418" y="5862728"/>
                  <a:pt x="756446" y="5821555"/>
                </a:cubicBezTo>
                <a:cubicBezTo>
                  <a:pt x="750485" y="5805161"/>
                  <a:pt x="728505" y="5800328"/>
                  <a:pt x="712903" y="5792527"/>
                </a:cubicBezTo>
                <a:cubicBezTo>
                  <a:pt x="699219" y="5785685"/>
                  <a:pt x="683045" y="5784854"/>
                  <a:pt x="669361" y="5778012"/>
                </a:cubicBezTo>
                <a:cubicBezTo>
                  <a:pt x="653759" y="5770211"/>
                  <a:pt x="642741" y="5753215"/>
                  <a:pt x="625818" y="5748984"/>
                </a:cubicBezTo>
                <a:cubicBezTo>
                  <a:pt x="583315" y="5738359"/>
                  <a:pt x="538732" y="5739308"/>
                  <a:pt x="495189" y="5734470"/>
                </a:cubicBezTo>
                <a:cubicBezTo>
                  <a:pt x="462576" y="5690985"/>
                  <a:pt x="419113" y="5635270"/>
                  <a:pt x="393589" y="5589327"/>
                </a:cubicBezTo>
                <a:cubicBezTo>
                  <a:pt x="346208" y="5504041"/>
                  <a:pt x="422722" y="5589472"/>
                  <a:pt x="350046" y="5487727"/>
                </a:cubicBezTo>
                <a:cubicBezTo>
                  <a:pt x="338115" y="5471024"/>
                  <a:pt x="321017" y="5458698"/>
                  <a:pt x="306503" y="5444184"/>
                </a:cubicBezTo>
                <a:cubicBezTo>
                  <a:pt x="277475" y="5449022"/>
                  <a:pt x="244374" y="5443101"/>
                  <a:pt x="219418" y="5458698"/>
                </a:cubicBezTo>
                <a:cubicBezTo>
                  <a:pt x="204313" y="5468138"/>
                  <a:pt x="182547" y="5540282"/>
                  <a:pt x="175875" y="5560298"/>
                </a:cubicBezTo>
                <a:cubicBezTo>
                  <a:pt x="198850" y="5652201"/>
                  <a:pt x="179324" y="5601758"/>
                  <a:pt x="248446" y="5705441"/>
                </a:cubicBezTo>
                <a:cubicBezTo>
                  <a:pt x="258122" y="5719955"/>
                  <a:pt x="261872" y="5741183"/>
                  <a:pt x="277475" y="5748984"/>
                </a:cubicBezTo>
                <a:lnTo>
                  <a:pt x="335532" y="5778012"/>
                </a:lnTo>
                <a:cubicBezTo>
                  <a:pt x="412942" y="5768336"/>
                  <a:pt x="492919" y="5770996"/>
                  <a:pt x="567761" y="5748984"/>
                </a:cubicBezTo>
                <a:cubicBezTo>
                  <a:pt x="582439" y="5744667"/>
                  <a:pt x="574845" y="5718815"/>
                  <a:pt x="582275" y="5705441"/>
                </a:cubicBezTo>
                <a:cubicBezTo>
                  <a:pt x="599218" y="5674943"/>
                  <a:pt x="640332" y="5618355"/>
                  <a:pt x="640332" y="5618355"/>
                </a:cubicBezTo>
                <a:cubicBezTo>
                  <a:pt x="685692" y="5391552"/>
                  <a:pt x="665096" y="5522819"/>
                  <a:pt x="640332" y="5052298"/>
                </a:cubicBezTo>
                <a:cubicBezTo>
                  <a:pt x="639264" y="5032004"/>
                  <a:pt x="621425" y="4963016"/>
                  <a:pt x="596789" y="4950698"/>
                </a:cubicBezTo>
                <a:cubicBezTo>
                  <a:pt x="545474" y="4925040"/>
                  <a:pt x="419912" y="4914074"/>
                  <a:pt x="364561" y="4907155"/>
                </a:cubicBezTo>
                <a:cubicBezTo>
                  <a:pt x="311342" y="4911993"/>
                  <a:pt x="248682" y="4891025"/>
                  <a:pt x="204903" y="4921670"/>
                </a:cubicBezTo>
                <a:cubicBezTo>
                  <a:pt x="180794" y="4938546"/>
                  <a:pt x="213034" y="4980027"/>
                  <a:pt x="219418" y="5008755"/>
                </a:cubicBezTo>
                <a:cubicBezTo>
                  <a:pt x="233332" y="5071366"/>
                  <a:pt x="232627" y="5042023"/>
                  <a:pt x="277475" y="5095841"/>
                </a:cubicBezTo>
                <a:cubicBezTo>
                  <a:pt x="288642" y="5109242"/>
                  <a:pt x="292882" y="5128487"/>
                  <a:pt x="306503" y="5139384"/>
                </a:cubicBezTo>
                <a:cubicBezTo>
                  <a:pt x="315967" y="5146955"/>
                  <a:pt x="404311" y="5167464"/>
                  <a:pt x="408103" y="5168412"/>
                </a:cubicBezTo>
                <a:cubicBezTo>
                  <a:pt x="432083" y="5165748"/>
                  <a:pt x="539723" y="5163024"/>
                  <a:pt x="582275" y="5139384"/>
                </a:cubicBezTo>
                <a:cubicBezTo>
                  <a:pt x="612773" y="5122441"/>
                  <a:pt x="669361" y="5081327"/>
                  <a:pt x="669361" y="5081327"/>
                </a:cubicBezTo>
                <a:cubicBezTo>
                  <a:pt x="679037" y="5052298"/>
                  <a:pt x="690968" y="5023926"/>
                  <a:pt x="698389" y="4994241"/>
                </a:cubicBezTo>
                <a:cubicBezTo>
                  <a:pt x="703227" y="4974889"/>
                  <a:pt x="707171" y="4955291"/>
                  <a:pt x="712903" y="4936184"/>
                </a:cubicBezTo>
                <a:cubicBezTo>
                  <a:pt x="721696" y="4906876"/>
                  <a:pt x="741932" y="4849098"/>
                  <a:pt x="741932" y="4849098"/>
                </a:cubicBezTo>
                <a:cubicBezTo>
                  <a:pt x="734120" y="4599124"/>
                  <a:pt x="869970" y="4401710"/>
                  <a:pt x="654846" y="4355612"/>
                </a:cubicBezTo>
                <a:cubicBezTo>
                  <a:pt x="612008" y="4346432"/>
                  <a:pt x="567761" y="4345936"/>
                  <a:pt x="524218" y="4341098"/>
                </a:cubicBezTo>
                <a:cubicBezTo>
                  <a:pt x="421930" y="4307003"/>
                  <a:pt x="420734" y="4300560"/>
                  <a:pt x="248446" y="4341098"/>
                </a:cubicBezTo>
                <a:cubicBezTo>
                  <a:pt x="233553" y="4344602"/>
                  <a:pt x="238770" y="4370127"/>
                  <a:pt x="233932" y="4384641"/>
                </a:cubicBezTo>
                <a:cubicBezTo>
                  <a:pt x="238770" y="4442698"/>
                  <a:pt x="232441" y="4502795"/>
                  <a:pt x="248446" y="4558812"/>
                </a:cubicBezTo>
                <a:cubicBezTo>
                  <a:pt x="253238" y="4575585"/>
                  <a:pt x="274545" y="4587841"/>
                  <a:pt x="291989" y="4587841"/>
                </a:cubicBezTo>
                <a:cubicBezTo>
                  <a:pt x="360410" y="4587841"/>
                  <a:pt x="427456" y="4568488"/>
                  <a:pt x="495189" y="4558812"/>
                </a:cubicBezTo>
                <a:cubicBezTo>
                  <a:pt x="520617" y="4516433"/>
                  <a:pt x="539835" y="4481795"/>
                  <a:pt x="567761" y="4442698"/>
                </a:cubicBezTo>
                <a:cubicBezTo>
                  <a:pt x="581821" y="4423014"/>
                  <a:pt x="595031" y="4402540"/>
                  <a:pt x="611303" y="4384641"/>
                </a:cubicBezTo>
                <a:cubicBezTo>
                  <a:pt x="643520" y="4349202"/>
                  <a:pt x="712903" y="4283041"/>
                  <a:pt x="712903" y="4283041"/>
                </a:cubicBezTo>
                <a:cubicBezTo>
                  <a:pt x="717741" y="4263689"/>
                  <a:pt x="727418" y="4244932"/>
                  <a:pt x="727418" y="4224984"/>
                </a:cubicBezTo>
                <a:cubicBezTo>
                  <a:pt x="727418" y="4118436"/>
                  <a:pt x="720774" y="4011927"/>
                  <a:pt x="712903" y="3905670"/>
                </a:cubicBezTo>
                <a:cubicBezTo>
                  <a:pt x="711081" y="3881068"/>
                  <a:pt x="706190" y="3856502"/>
                  <a:pt x="698389" y="3833098"/>
                </a:cubicBezTo>
                <a:cubicBezTo>
                  <a:pt x="691547" y="3812572"/>
                  <a:pt x="676958" y="3795300"/>
                  <a:pt x="669361" y="3775041"/>
                </a:cubicBezTo>
                <a:cubicBezTo>
                  <a:pt x="662357" y="3756363"/>
                  <a:pt x="663767" y="3734826"/>
                  <a:pt x="654846" y="3716984"/>
                </a:cubicBezTo>
                <a:cubicBezTo>
                  <a:pt x="646498" y="3700288"/>
                  <a:pt x="588094" y="3627003"/>
                  <a:pt x="567761" y="3615384"/>
                </a:cubicBezTo>
                <a:cubicBezTo>
                  <a:pt x="550441" y="3605487"/>
                  <a:pt x="528884" y="3606350"/>
                  <a:pt x="509703" y="3600870"/>
                </a:cubicBezTo>
                <a:cubicBezTo>
                  <a:pt x="494992" y="3596667"/>
                  <a:pt x="480675" y="3591193"/>
                  <a:pt x="466161" y="3586355"/>
                </a:cubicBezTo>
                <a:cubicBezTo>
                  <a:pt x="369399" y="3591193"/>
                  <a:pt x="271047" y="3582742"/>
                  <a:pt x="175875" y="3600870"/>
                </a:cubicBezTo>
                <a:cubicBezTo>
                  <a:pt x="160846" y="3603733"/>
                  <a:pt x="167388" y="3630350"/>
                  <a:pt x="161361" y="3644412"/>
                </a:cubicBezTo>
                <a:cubicBezTo>
                  <a:pt x="107555" y="3769959"/>
                  <a:pt x="151856" y="3643899"/>
                  <a:pt x="117818" y="3746012"/>
                </a:cubicBezTo>
                <a:cubicBezTo>
                  <a:pt x="127494" y="3794393"/>
                  <a:pt x="119478" y="3850102"/>
                  <a:pt x="146846" y="3891155"/>
                </a:cubicBezTo>
                <a:cubicBezTo>
                  <a:pt x="146847" y="3891156"/>
                  <a:pt x="255703" y="3927441"/>
                  <a:pt x="277475" y="3934698"/>
                </a:cubicBezTo>
                <a:lnTo>
                  <a:pt x="321018" y="3949212"/>
                </a:lnTo>
                <a:cubicBezTo>
                  <a:pt x="364561" y="3944374"/>
                  <a:pt x="413072" y="3955469"/>
                  <a:pt x="451646" y="3934698"/>
                </a:cubicBezTo>
                <a:cubicBezTo>
                  <a:pt x="482364" y="3918158"/>
                  <a:pt x="509703" y="3847612"/>
                  <a:pt x="509703" y="3847612"/>
                </a:cubicBezTo>
                <a:cubicBezTo>
                  <a:pt x="514541" y="3823422"/>
                  <a:pt x="521635" y="3799575"/>
                  <a:pt x="524218" y="3775041"/>
                </a:cubicBezTo>
                <a:cubicBezTo>
                  <a:pt x="531327" y="3707508"/>
                  <a:pt x="523683" y="3638058"/>
                  <a:pt x="538732" y="3571841"/>
                </a:cubicBezTo>
                <a:cubicBezTo>
                  <a:pt x="550087" y="3521878"/>
                  <a:pt x="594756" y="3458776"/>
                  <a:pt x="625818" y="3412184"/>
                </a:cubicBezTo>
                <a:cubicBezTo>
                  <a:pt x="637271" y="3377824"/>
                  <a:pt x="654846" y="3331099"/>
                  <a:pt x="654846" y="3296070"/>
                </a:cubicBezTo>
                <a:cubicBezTo>
                  <a:pt x="654846" y="3194355"/>
                  <a:pt x="652948" y="3092200"/>
                  <a:pt x="640332" y="2991270"/>
                </a:cubicBezTo>
                <a:cubicBezTo>
                  <a:pt x="638168" y="2973961"/>
                  <a:pt x="619958" y="2962873"/>
                  <a:pt x="611303" y="2947727"/>
                </a:cubicBezTo>
                <a:cubicBezTo>
                  <a:pt x="600568" y="2928941"/>
                  <a:pt x="598897" y="2903521"/>
                  <a:pt x="582275" y="2889670"/>
                </a:cubicBezTo>
                <a:cubicBezTo>
                  <a:pt x="566951" y="2876899"/>
                  <a:pt x="542896" y="2882159"/>
                  <a:pt x="524218" y="2875155"/>
                </a:cubicBezTo>
                <a:cubicBezTo>
                  <a:pt x="503959" y="2867558"/>
                  <a:pt x="486420" y="2853724"/>
                  <a:pt x="466161" y="2846127"/>
                </a:cubicBezTo>
                <a:cubicBezTo>
                  <a:pt x="424093" y="2830351"/>
                  <a:pt x="362073" y="2826221"/>
                  <a:pt x="321018" y="2817098"/>
                </a:cubicBezTo>
                <a:cubicBezTo>
                  <a:pt x="306083" y="2813779"/>
                  <a:pt x="291989" y="2807422"/>
                  <a:pt x="277475" y="2802584"/>
                </a:cubicBezTo>
                <a:cubicBezTo>
                  <a:pt x="258123" y="2807422"/>
                  <a:pt x="237260" y="2808177"/>
                  <a:pt x="219418" y="2817098"/>
                </a:cubicBezTo>
                <a:cubicBezTo>
                  <a:pt x="188213" y="2832700"/>
                  <a:pt x="132332" y="2875155"/>
                  <a:pt x="132332" y="2875155"/>
                </a:cubicBezTo>
                <a:cubicBezTo>
                  <a:pt x="118229" y="2893959"/>
                  <a:pt x="72013" y="2942830"/>
                  <a:pt x="74275" y="2976755"/>
                </a:cubicBezTo>
                <a:cubicBezTo>
                  <a:pt x="78190" y="3035483"/>
                  <a:pt x="84691" y="3095089"/>
                  <a:pt x="103303" y="3150927"/>
                </a:cubicBezTo>
                <a:cubicBezTo>
                  <a:pt x="109794" y="3170400"/>
                  <a:pt x="133705" y="3178701"/>
                  <a:pt x="146846" y="3194470"/>
                </a:cubicBezTo>
                <a:cubicBezTo>
                  <a:pt x="158013" y="3207871"/>
                  <a:pt x="163540" y="3225677"/>
                  <a:pt x="175875" y="3238012"/>
                </a:cubicBezTo>
                <a:cubicBezTo>
                  <a:pt x="204013" y="3266150"/>
                  <a:pt x="227545" y="3269750"/>
                  <a:pt x="262961" y="3281555"/>
                </a:cubicBezTo>
                <a:cubicBezTo>
                  <a:pt x="306114" y="3277240"/>
                  <a:pt x="431502" y="3278245"/>
                  <a:pt x="480675" y="3238012"/>
                </a:cubicBezTo>
                <a:cubicBezTo>
                  <a:pt x="543784" y="3186377"/>
                  <a:pt x="556835" y="3148806"/>
                  <a:pt x="596789" y="3092870"/>
                </a:cubicBezTo>
                <a:cubicBezTo>
                  <a:pt x="610850" y="3073185"/>
                  <a:pt x="625818" y="3054165"/>
                  <a:pt x="640332" y="3034812"/>
                </a:cubicBezTo>
                <a:cubicBezTo>
                  <a:pt x="651405" y="2968371"/>
                  <a:pt x="646830" y="2943180"/>
                  <a:pt x="683875" y="2889670"/>
                </a:cubicBezTo>
                <a:cubicBezTo>
                  <a:pt x="715274" y="2844316"/>
                  <a:pt x="785475" y="2759041"/>
                  <a:pt x="785475" y="2759041"/>
                </a:cubicBezTo>
                <a:cubicBezTo>
                  <a:pt x="780637" y="2618736"/>
                  <a:pt x="779454" y="2478258"/>
                  <a:pt x="770961" y="2338127"/>
                </a:cubicBezTo>
                <a:cubicBezTo>
                  <a:pt x="769754" y="2318216"/>
                  <a:pt x="764304" y="2298405"/>
                  <a:pt x="756446" y="2280070"/>
                </a:cubicBezTo>
                <a:cubicBezTo>
                  <a:pt x="749574" y="2264037"/>
                  <a:pt x="739753" y="2248862"/>
                  <a:pt x="727418" y="2236527"/>
                </a:cubicBezTo>
                <a:cubicBezTo>
                  <a:pt x="709196" y="2218305"/>
                  <a:pt x="645742" y="2187009"/>
                  <a:pt x="625818" y="2178470"/>
                </a:cubicBezTo>
                <a:cubicBezTo>
                  <a:pt x="611756" y="2172443"/>
                  <a:pt x="596337" y="2169982"/>
                  <a:pt x="582275" y="2163955"/>
                </a:cubicBezTo>
                <a:cubicBezTo>
                  <a:pt x="530710" y="2141855"/>
                  <a:pt x="524407" y="2135053"/>
                  <a:pt x="480675" y="2105898"/>
                </a:cubicBezTo>
                <a:cubicBezTo>
                  <a:pt x="464642" y="2108188"/>
                  <a:pt x="314150" y="2128883"/>
                  <a:pt x="291989" y="2134927"/>
                </a:cubicBezTo>
                <a:cubicBezTo>
                  <a:pt x="89479" y="2190157"/>
                  <a:pt x="385587" y="2143183"/>
                  <a:pt x="103303" y="2178470"/>
                </a:cubicBezTo>
                <a:cubicBezTo>
                  <a:pt x="88789" y="2183308"/>
                  <a:pt x="71708" y="2183427"/>
                  <a:pt x="59761" y="2192984"/>
                </a:cubicBezTo>
                <a:cubicBezTo>
                  <a:pt x="42665" y="2206661"/>
                  <a:pt x="8846" y="2280298"/>
                  <a:pt x="1703" y="2294584"/>
                </a:cubicBezTo>
                <a:cubicBezTo>
                  <a:pt x="6541" y="2323613"/>
                  <a:pt x="-12332" y="2374532"/>
                  <a:pt x="16218" y="2381670"/>
                </a:cubicBezTo>
                <a:cubicBezTo>
                  <a:pt x="217660" y="2432030"/>
                  <a:pt x="179595" y="2361077"/>
                  <a:pt x="291989" y="2323612"/>
                </a:cubicBezTo>
                <a:cubicBezTo>
                  <a:pt x="315393" y="2315811"/>
                  <a:pt x="340523" y="2314645"/>
                  <a:pt x="364561" y="2309098"/>
                </a:cubicBezTo>
                <a:cubicBezTo>
                  <a:pt x="403435" y="2300127"/>
                  <a:pt x="441970" y="2289746"/>
                  <a:pt x="480675" y="2280070"/>
                </a:cubicBezTo>
                <a:cubicBezTo>
                  <a:pt x="662165" y="2234697"/>
                  <a:pt x="436523" y="2292684"/>
                  <a:pt x="582275" y="2251041"/>
                </a:cubicBezTo>
                <a:cubicBezTo>
                  <a:pt x="601455" y="2245561"/>
                  <a:pt x="621152" y="2242007"/>
                  <a:pt x="640332" y="2236527"/>
                </a:cubicBezTo>
                <a:cubicBezTo>
                  <a:pt x="655043" y="2232324"/>
                  <a:pt x="668784" y="2224527"/>
                  <a:pt x="683875" y="2222012"/>
                </a:cubicBezTo>
                <a:cubicBezTo>
                  <a:pt x="727090" y="2214809"/>
                  <a:pt x="770960" y="2212336"/>
                  <a:pt x="814503" y="2207498"/>
                </a:cubicBezTo>
                <a:cubicBezTo>
                  <a:pt x="812818" y="2175487"/>
                  <a:pt x="819307" y="1963889"/>
                  <a:pt x="785475" y="1873670"/>
                </a:cubicBezTo>
                <a:cubicBezTo>
                  <a:pt x="777878" y="1853411"/>
                  <a:pt x="766122" y="1834965"/>
                  <a:pt x="756446" y="1815612"/>
                </a:cubicBezTo>
                <a:cubicBezTo>
                  <a:pt x="751796" y="1797013"/>
                  <a:pt x="737828" y="1734833"/>
                  <a:pt x="727418" y="1714012"/>
                </a:cubicBezTo>
                <a:cubicBezTo>
                  <a:pt x="719617" y="1698410"/>
                  <a:pt x="708065" y="1684984"/>
                  <a:pt x="698389" y="1670470"/>
                </a:cubicBezTo>
                <a:cubicBezTo>
                  <a:pt x="693551" y="1655956"/>
                  <a:pt x="694693" y="1637745"/>
                  <a:pt x="683875" y="1626927"/>
                </a:cubicBezTo>
                <a:cubicBezTo>
                  <a:pt x="663927" y="1606979"/>
                  <a:pt x="634776" y="1599033"/>
                  <a:pt x="611303" y="1583384"/>
                </a:cubicBezTo>
                <a:cubicBezTo>
                  <a:pt x="591175" y="1569966"/>
                  <a:pt x="572598" y="1554355"/>
                  <a:pt x="553246" y="1539841"/>
                </a:cubicBezTo>
                <a:cubicBezTo>
                  <a:pt x="510421" y="1475602"/>
                  <a:pt x="544266" y="1505215"/>
                  <a:pt x="466161" y="1481784"/>
                </a:cubicBezTo>
                <a:cubicBezTo>
                  <a:pt x="436853" y="1472991"/>
                  <a:pt x="379075" y="1452755"/>
                  <a:pt x="379075" y="1452755"/>
                </a:cubicBezTo>
                <a:cubicBezTo>
                  <a:pt x="316180" y="1457593"/>
                  <a:pt x="251043" y="1449940"/>
                  <a:pt x="190389" y="1467270"/>
                </a:cubicBezTo>
                <a:cubicBezTo>
                  <a:pt x="175679" y="1471473"/>
                  <a:pt x="175875" y="1495513"/>
                  <a:pt x="175875" y="1510812"/>
                </a:cubicBezTo>
                <a:cubicBezTo>
                  <a:pt x="175875" y="1602863"/>
                  <a:pt x="185551" y="1694660"/>
                  <a:pt x="190389" y="1786584"/>
                </a:cubicBezTo>
                <a:cubicBezTo>
                  <a:pt x="262960" y="1781746"/>
                  <a:pt x="336102" y="1782356"/>
                  <a:pt x="408103" y="1772070"/>
                </a:cubicBezTo>
                <a:cubicBezTo>
                  <a:pt x="438394" y="1767743"/>
                  <a:pt x="495189" y="1743041"/>
                  <a:pt x="495189" y="1743041"/>
                </a:cubicBezTo>
                <a:cubicBezTo>
                  <a:pt x="607094" y="1668437"/>
                  <a:pt x="520623" y="1742770"/>
                  <a:pt x="553246" y="1481784"/>
                </a:cubicBezTo>
                <a:cubicBezTo>
                  <a:pt x="564402" y="1392537"/>
                  <a:pt x="589059" y="1360145"/>
                  <a:pt x="611303" y="1278584"/>
                </a:cubicBezTo>
                <a:cubicBezTo>
                  <a:pt x="617794" y="1254783"/>
                  <a:pt x="619041" y="1229733"/>
                  <a:pt x="625818" y="1206012"/>
                </a:cubicBezTo>
                <a:cubicBezTo>
                  <a:pt x="638427" y="1161880"/>
                  <a:pt x="658229" y="1119912"/>
                  <a:pt x="669361" y="1075384"/>
                </a:cubicBezTo>
                <a:cubicBezTo>
                  <a:pt x="687586" y="1002484"/>
                  <a:pt x="677567" y="1036251"/>
                  <a:pt x="698389" y="973784"/>
                </a:cubicBezTo>
                <a:cubicBezTo>
                  <a:pt x="693551" y="954432"/>
                  <a:pt x="693926" y="932958"/>
                  <a:pt x="683875" y="915727"/>
                </a:cubicBezTo>
                <a:cubicBezTo>
                  <a:pt x="638205" y="837436"/>
                  <a:pt x="618338" y="807780"/>
                  <a:pt x="553246" y="770584"/>
                </a:cubicBezTo>
                <a:cubicBezTo>
                  <a:pt x="534460" y="759849"/>
                  <a:pt x="514541" y="751231"/>
                  <a:pt x="495189" y="741555"/>
                </a:cubicBezTo>
                <a:cubicBezTo>
                  <a:pt x="-54015" y="764440"/>
                  <a:pt x="206088" y="642031"/>
                  <a:pt x="132332" y="814127"/>
                </a:cubicBezTo>
                <a:cubicBezTo>
                  <a:pt x="125460" y="830161"/>
                  <a:pt x="112979" y="843156"/>
                  <a:pt x="103303" y="857670"/>
                </a:cubicBezTo>
                <a:cubicBezTo>
                  <a:pt x="108141" y="896375"/>
                  <a:pt x="98875" y="939687"/>
                  <a:pt x="117818" y="973784"/>
                </a:cubicBezTo>
                <a:cubicBezTo>
                  <a:pt x="127506" y="991222"/>
                  <a:pt x="156695" y="982818"/>
                  <a:pt x="175875" y="988298"/>
                </a:cubicBezTo>
                <a:cubicBezTo>
                  <a:pt x="297937" y="1023172"/>
                  <a:pt x="115638" y="994163"/>
                  <a:pt x="393589" y="1017327"/>
                </a:cubicBezTo>
                <a:cubicBezTo>
                  <a:pt x="470999" y="1012489"/>
                  <a:pt x="548969" y="1013292"/>
                  <a:pt x="625818" y="1002812"/>
                </a:cubicBezTo>
                <a:cubicBezTo>
                  <a:pt x="656136" y="998678"/>
                  <a:pt x="683218" y="981205"/>
                  <a:pt x="712903" y="973784"/>
                </a:cubicBezTo>
                <a:lnTo>
                  <a:pt x="770961" y="959270"/>
                </a:lnTo>
                <a:cubicBezTo>
                  <a:pt x="766123" y="843156"/>
                  <a:pt x="769280" y="726431"/>
                  <a:pt x="756446" y="610927"/>
                </a:cubicBezTo>
                <a:cubicBezTo>
                  <a:pt x="754520" y="593590"/>
                  <a:pt x="736073" y="582530"/>
                  <a:pt x="727418" y="567384"/>
                </a:cubicBezTo>
                <a:cubicBezTo>
                  <a:pt x="716683" y="548598"/>
                  <a:pt x="706912" y="529214"/>
                  <a:pt x="698389" y="509327"/>
                </a:cubicBezTo>
                <a:cubicBezTo>
                  <a:pt x="692362" y="495265"/>
                  <a:pt x="689902" y="479846"/>
                  <a:pt x="683875" y="465784"/>
                </a:cubicBezTo>
                <a:cubicBezTo>
                  <a:pt x="669530" y="432312"/>
                  <a:pt x="647506" y="382286"/>
                  <a:pt x="611303" y="364184"/>
                </a:cubicBezTo>
                <a:cubicBezTo>
                  <a:pt x="589238" y="353152"/>
                  <a:pt x="562665" y="355653"/>
                  <a:pt x="538732" y="349670"/>
                </a:cubicBezTo>
                <a:cubicBezTo>
                  <a:pt x="523889" y="345959"/>
                  <a:pt x="509703" y="339993"/>
                  <a:pt x="495189" y="335155"/>
                </a:cubicBezTo>
                <a:cubicBezTo>
                  <a:pt x="274896" y="348924"/>
                  <a:pt x="288294" y="280883"/>
                  <a:pt x="233932" y="407727"/>
                </a:cubicBezTo>
                <a:cubicBezTo>
                  <a:pt x="227905" y="421789"/>
                  <a:pt x="224256" y="436756"/>
                  <a:pt x="219418" y="451270"/>
                </a:cubicBezTo>
                <a:cubicBezTo>
                  <a:pt x="224256" y="485137"/>
                  <a:pt x="218633" y="522271"/>
                  <a:pt x="233932" y="552870"/>
                </a:cubicBezTo>
                <a:cubicBezTo>
                  <a:pt x="240774" y="566554"/>
                  <a:pt x="262195" y="568148"/>
                  <a:pt x="277475" y="567384"/>
                </a:cubicBezTo>
                <a:cubicBezTo>
                  <a:pt x="360187" y="563248"/>
                  <a:pt x="441970" y="548031"/>
                  <a:pt x="524218" y="538355"/>
                </a:cubicBezTo>
                <a:cubicBezTo>
                  <a:pt x="570869" y="480041"/>
                  <a:pt x="592772" y="459304"/>
                  <a:pt x="625818" y="393212"/>
                </a:cubicBezTo>
                <a:cubicBezTo>
                  <a:pt x="653482" y="337885"/>
                  <a:pt x="622456" y="344257"/>
                  <a:pt x="683875" y="291612"/>
                </a:cubicBezTo>
                <a:cubicBezTo>
                  <a:pt x="700303" y="277531"/>
                  <a:pt x="723146" y="273319"/>
                  <a:pt x="741932" y="262584"/>
                </a:cubicBezTo>
                <a:cubicBezTo>
                  <a:pt x="789081" y="235642"/>
                  <a:pt x="788993" y="230037"/>
                  <a:pt x="829018" y="190012"/>
                </a:cubicBezTo>
                <a:cubicBezTo>
                  <a:pt x="833856" y="175498"/>
                  <a:pt x="843532" y="161769"/>
                  <a:pt x="843532" y="146470"/>
                </a:cubicBezTo>
                <a:cubicBezTo>
                  <a:pt x="843532" y="100582"/>
                  <a:pt x="806214" y="79528"/>
                  <a:pt x="770961" y="59384"/>
                </a:cubicBezTo>
                <a:cubicBezTo>
                  <a:pt x="757677" y="51793"/>
                  <a:pt x="741932" y="49708"/>
                  <a:pt x="727418" y="44870"/>
                </a:cubicBezTo>
                <a:cubicBezTo>
                  <a:pt x="708066" y="30356"/>
                  <a:pt x="693308" y="4748"/>
                  <a:pt x="669361" y="1327"/>
                </a:cubicBezTo>
                <a:cubicBezTo>
                  <a:pt x="623809" y="-5181"/>
                  <a:pt x="522387" y="13487"/>
                  <a:pt x="466161" y="30355"/>
                </a:cubicBezTo>
                <a:cubicBezTo>
                  <a:pt x="436853" y="39148"/>
                  <a:pt x="379075" y="59384"/>
                  <a:pt x="379075" y="59384"/>
                </a:cubicBezTo>
                <a:cubicBezTo>
                  <a:pt x="314151" y="156768"/>
                  <a:pt x="390633" y="61354"/>
                  <a:pt x="306503" y="117441"/>
                </a:cubicBezTo>
                <a:cubicBezTo>
                  <a:pt x="289424" y="128827"/>
                  <a:pt x="278730" y="147843"/>
                  <a:pt x="262961" y="160984"/>
                </a:cubicBezTo>
                <a:cubicBezTo>
                  <a:pt x="220005" y="196780"/>
                  <a:pt x="216689" y="190694"/>
                  <a:pt x="161361" y="204527"/>
                </a:cubicBezTo>
                <a:cubicBezTo>
                  <a:pt x="154933" y="217382"/>
                  <a:pt x="98022" y="299717"/>
                  <a:pt x="146846" y="320641"/>
                </a:cubicBezTo>
                <a:cubicBezTo>
                  <a:pt x="173896" y="332234"/>
                  <a:pt x="204903" y="310965"/>
                  <a:pt x="233932" y="306127"/>
                </a:cubicBezTo>
                <a:cubicBezTo>
                  <a:pt x="260087" y="279972"/>
                  <a:pt x="285656" y="248710"/>
                  <a:pt x="321018" y="233555"/>
                </a:cubicBezTo>
                <a:cubicBezTo>
                  <a:pt x="339353" y="225697"/>
                  <a:pt x="359968" y="224773"/>
                  <a:pt x="379075" y="219041"/>
                </a:cubicBezTo>
                <a:cubicBezTo>
                  <a:pt x="408383" y="210248"/>
                  <a:pt x="466161" y="190012"/>
                  <a:pt x="466161" y="190012"/>
                </a:cubicBezTo>
                <a:cubicBezTo>
                  <a:pt x="509704" y="194850"/>
                  <a:pt x="559828" y="181006"/>
                  <a:pt x="596789" y="204527"/>
                </a:cubicBezTo>
                <a:cubicBezTo>
                  <a:pt x="622604" y="220955"/>
                  <a:pt x="625818" y="291612"/>
                  <a:pt x="625818" y="291612"/>
                </a:cubicBezTo>
              </a:path>
            </a:pathLst>
          </a:custGeom>
          <a:solidFill>
            <a:srgbClr val="66FF33"/>
          </a:solidFill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16200000">
            <a:off x="4374411" y="2017314"/>
            <a:ext cx="286659" cy="9035481"/>
          </a:xfrm>
          <a:custGeom>
            <a:avLst/>
            <a:gdLst>
              <a:gd name="connsiteX0" fmla="*/ 756446 w 843532"/>
              <a:gd name="connsiteY0" fmla="*/ 6953670 h 6953670"/>
              <a:gd name="connsiteX1" fmla="*/ 741932 w 843532"/>
              <a:gd name="connsiteY1" fmla="*/ 6794012 h 6953670"/>
              <a:gd name="connsiteX2" fmla="*/ 727418 w 843532"/>
              <a:gd name="connsiteY2" fmla="*/ 6750470 h 6953670"/>
              <a:gd name="connsiteX3" fmla="*/ 683875 w 843532"/>
              <a:gd name="connsiteY3" fmla="*/ 6561784 h 6953670"/>
              <a:gd name="connsiteX4" fmla="*/ 669361 w 843532"/>
              <a:gd name="connsiteY4" fmla="*/ 6416641 h 6953670"/>
              <a:gd name="connsiteX5" fmla="*/ 640332 w 843532"/>
              <a:gd name="connsiteY5" fmla="*/ 6329555 h 6953670"/>
              <a:gd name="connsiteX6" fmla="*/ 596789 w 843532"/>
              <a:gd name="connsiteY6" fmla="*/ 6213441 h 6953670"/>
              <a:gd name="connsiteX7" fmla="*/ 480675 w 843532"/>
              <a:gd name="connsiteY7" fmla="*/ 6184412 h 6953670"/>
              <a:gd name="connsiteX8" fmla="*/ 277475 w 843532"/>
              <a:gd name="connsiteY8" fmla="*/ 6198927 h 6953670"/>
              <a:gd name="connsiteX9" fmla="*/ 262961 w 843532"/>
              <a:gd name="connsiteY9" fmla="*/ 6242470 h 6953670"/>
              <a:gd name="connsiteX10" fmla="*/ 321018 w 843532"/>
              <a:gd name="connsiteY10" fmla="*/ 6387612 h 6953670"/>
              <a:gd name="connsiteX11" fmla="*/ 567761 w 843532"/>
              <a:gd name="connsiteY11" fmla="*/ 6358584 h 6953670"/>
              <a:gd name="connsiteX12" fmla="*/ 640332 w 843532"/>
              <a:gd name="connsiteY12" fmla="*/ 6344070 h 6953670"/>
              <a:gd name="connsiteX13" fmla="*/ 727418 w 843532"/>
              <a:gd name="connsiteY13" fmla="*/ 6315041 h 6953670"/>
              <a:gd name="connsiteX14" fmla="*/ 770961 w 843532"/>
              <a:gd name="connsiteY14" fmla="*/ 6286012 h 6953670"/>
              <a:gd name="connsiteX15" fmla="*/ 785475 w 843532"/>
              <a:gd name="connsiteY15" fmla="*/ 6213441 h 6953670"/>
              <a:gd name="connsiteX16" fmla="*/ 770961 w 843532"/>
              <a:gd name="connsiteY16" fmla="*/ 5952184 h 6953670"/>
              <a:gd name="connsiteX17" fmla="*/ 756446 w 843532"/>
              <a:gd name="connsiteY17" fmla="*/ 5821555 h 6953670"/>
              <a:gd name="connsiteX18" fmla="*/ 712903 w 843532"/>
              <a:gd name="connsiteY18" fmla="*/ 5792527 h 6953670"/>
              <a:gd name="connsiteX19" fmla="*/ 669361 w 843532"/>
              <a:gd name="connsiteY19" fmla="*/ 5778012 h 6953670"/>
              <a:gd name="connsiteX20" fmla="*/ 625818 w 843532"/>
              <a:gd name="connsiteY20" fmla="*/ 5748984 h 6953670"/>
              <a:gd name="connsiteX21" fmla="*/ 495189 w 843532"/>
              <a:gd name="connsiteY21" fmla="*/ 5734470 h 6953670"/>
              <a:gd name="connsiteX22" fmla="*/ 393589 w 843532"/>
              <a:gd name="connsiteY22" fmla="*/ 5589327 h 6953670"/>
              <a:gd name="connsiteX23" fmla="*/ 350046 w 843532"/>
              <a:gd name="connsiteY23" fmla="*/ 5487727 h 6953670"/>
              <a:gd name="connsiteX24" fmla="*/ 306503 w 843532"/>
              <a:gd name="connsiteY24" fmla="*/ 5444184 h 6953670"/>
              <a:gd name="connsiteX25" fmla="*/ 219418 w 843532"/>
              <a:gd name="connsiteY25" fmla="*/ 5458698 h 6953670"/>
              <a:gd name="connsiteX26" fmla="*/ 175875 w 843532"/>
              <a:gd name="connsiteY26" fmla="*/ 5560298 h 6953670"/>
              <a:gd name="connsiteX27" fmla="*/ 248446 w 843532"/>
              <a:gd name="connsiteY27" fmla="*/ 5705441 h 6953670"/>
              <a:gd name="connsiteX28" fmla="*/ 277475 w 843532"/>
              <a:gd name="connsiteY28" fmla="*/ 5748984 h 6953670"/>
              <a:gd name="connsiteX29" fmla="*/ 335532 w 843532"/>
              <a:gd name="connsiteY29" fmla="*/ 5778012 h 6953670"/>
              <a:gd name="connsiteX30" fmla="*/ 567761 w 843532"/>
              <a:gd name="connsiteY30" fmla="*/ 5748984 h 6953670"/>
              <a:gd name="connsiteX31" fmla="*/ 582275 w 843532"/>
              <a:gd name="connsiteY31" fmla="*/ 5705441 h 6953670"/>
              <a:gd name="connsiteX32" fmla="*/ 640332 w 843532"/>
              <a:gd name="connsiteY32" fmla="*/ 5618355 h 6953670"/>
              <a:gd name="connsiteX33" fmla="*/ 640332 w 843532"/>
              <a:gd name="connsiteY33" fmla="*/ 5052298 h 6953670"/>
              <a:gd name="connsiteX34" fmla="*/ 596789 w 843532"/>
              <a:gd name="connsiteY34" fmla="*/ 4950698 h 6953670"/>
              <a:gd name="connsiteX35" fmla="*/ 364561 w 843532"/>
              <a:gd name="connsiteY35" fmla="*/ 4907155 h 6953670"/>
              <a:gd name="connsiteX36" fmla="*/ 204903 w 843532"/>
              <a:gd name="connsiteY36" fmla="*/ 4921670 h 6953670"/>
              <a:gd name="connsiteX37" fmla="*/ 219418 w 843532"/>
              <a:gd name="connsiteY37" fmla="*/ 5008755 h 6953670"/>
              <a:gd name="connsiteX38" fmla="*/ 277475 w 843532"/>
              <a:gd name="connsiteY38" fmla="*/ 5095841 h 6953670"/>
              <a:gd name="connsiteX39" fmla="*/ 306503 w 843532"/>
              <a:gd name="connsiteY39" fmla="*/ 5139384 h 6953670"/>
              <a:gd name="connsiteX40" fmla="*/ 408103 w 843532"/>
              <a:gd name="connsiteY40" fmla="*/ 5168412 h 6953670"/>
              <a:gd name="connsiteX41" fmla="*/ 582275 w 843532"/>
              <a:gd name="connsiteY41" fmla="*/ 5139384 h 6953670"/>
              <a:gd name="connsiteX42" fmla="*/ 669361 w 843532"/>
              <a:gd name="connsiteY42" fmla="*/ 5081327 h 6953670"/>
              <a:gd name="connsiteX43" fmla="*/ 698389 w 843532"/>
              <a:gd name="connsiteY43" fmla="*/ 4994241 h 6953670"/>
              <a:gd name="connsiteX44" fmla="*/ 712903 w 843532"/>
              <a:gd name="connsiteY44" fmla="*/ 4936184 h 6953670"/>
              <a:gd name="connsiteX45" fmla="*/ 741932 w 843532"/>
              <a:gd name="connsiteY45" fmla="*/ 4849098 h 6953670"/>
              <a:gd name="connsiteX46" fmla="*/ 654846 w 843532"/>
              <a:gd name="connsiteY46" fmla="*/ 4355612 h 6953670"/>
              <a:gd name="connsiteX47" fmla="*/ 524218 w 843532"/>
              <a:gd name="connsiteY47" fmla="*/ 4341098 h 6953670"/>
              <a:gd name="connsiteX48" fmla="*/ 248446 w 843532"/>
              <a:gd name="connsiteY48" fmla="*/ 4341098 h 6953670"/>
              <a:gd name="connsiteX49" fmla="*/ 233932 w 843532"/>
              <a:gd name="connsiteY49" fmla="*/ 4384641 h 6953670"/>
              <a:gd name="connsiteX50" fmla="*/ 248446 w 843532"/>
              <a:gd name="connsiteY50" fmla="*/ 4558812 h 6953670"/>
              <a:gd name="connsiteX51" fmla="*/ 291989 w 843532"/>
              <a:gd name="connsiteY51" fmla="*/ 4587841 h 6953670"/>
              <a:gd name="connsiteX52" fmla="*/ 495189 w 843532"/>
              <a:gd name="connsiteY52" fmla="*/ 4558812 h 6953670"/>
              <a:gd name="connsiteX53" fmla="*/ 567761 w 843532"/>
              <a:gd name="connsiteY53" fmla="*/ 4442698 h 6953670"/>
              <a:gd name="connsiteX54" fmla="*/ 611303 w 843532"/>
              <a:gd name="connsiteY54" fmla="*/ 4384641 h 6953670"/>
              <a:gd name="connsiteX55" fmla="*/ 712903 w 843532"/>
              <a:gd name="connsiteY55" fmla="*/ 4283041 h 6953670"/>
              <a:gd name="connsiteX56" fmla="*/ 727418 w 843532"/>
              <a:gd name="connsiteY56" fmla="*/ 4224984 h 6953670"/>
              <a:gd name="connsiteX57" fmla="*/ 712903 w 843532"/>
              <a:gd name="connsiteY57" fmla="*/ 3905670 h 6953670"/>
              <a:gd name="connsiteX58" fmla="*/ 698389 w 843532"/>
              <a:gd name="connsiteY58" fmla="*/ 3833098 h 6953670"/>
              <a:gd name="connsiteX59" fmla="*/ 669361 w 843532"/>
              <a:gd name="connsiteY59" fmla="*/ 3775041 h 6953670"/>
              <a:gd name="connsiteX60" fmla="*/ 654846 w 843532"/>
              <a:gd name="connsiteY60" fmla="*/ 3716984 h 6953670"/>
              <a:gd name="connsiteX61" fmla="*/ 567761 w 843532"/>
              <a:gd name="connsiteY61" fmla="*/ 3615384 h 6953670"/>
              <a:gd name="connsiteX62" fmla="*/ 509703 w 843532"/>
              <a:gd name="connsiteY62" fmla="*/ 3600870 h 6953670"/>
              <a:gd name="connsiteX63" fmla="*/ 466161 w 843532"/>
              <a:gd name="connsiteY63" fmla="*/ 3586355 h 6953670"/>
              <a:gd name="connsiteX64" fmla="*/ 175875 w 843532"/>
              <a:gd name="connsiteY64" fmla="*/ 3600870 h 6953670"/>
              <a:gd name="connsiteX65" fmla="*/ 161361 w 843532"/>
              <a:gd name="connsiteY65" fmla="*/ 3644412 h 6953670"/>
              <a:gd name="connsiteX66" fmla="*/ 117818 w 843532"/>
              <a:gd name="connsiteY66" fmla="*/ 3746012 h 6953670"/>
              <a:gd name="connsiteX67" fmla="*/ 146846 w 843532"/>
              <a:gd name="connsiteY67" fmla="*/ 3891155 h 6953670"/>
              <a:gd name="connsiteX68" fmla="*/ 277475 w 843532"/>
              <a:gd name="connsiteY68" fmla="*/ 3934698 h 6953670"/>
              <a:gd name="connsiteX69" fmla="*/ 321018 w 843532"/>
              <a:gd name="connsiteY69" fmla="*/ 3949212 h 6953670"/>
              <a:gd name="connsiteX70" fmla="*/ 451646 w 843532"/>
              <a:gd name="connsiteY70" fmla="*/ 3934698 h 6953670"/>
              <a:gd name="connsiteX71" fmla="*/ 509703 w 843532"/>
              <a:gd name="connsiteY71" fmla="*/ 3847612 h 6953670"/>
              <a:gd name="connsiteX72" fmla="*/ 524218 w 843532"/>
              <a:gd name="connsiteY72" fmla="*/ 3775041 h 6953670"/>
              <a:gd name="connsiteX73" fmla="*/ 538732 w 843532"/>
              <a:gd name="connsiteY73" fmla="*/ 3571841 h 6953670"/>
              <a:gd name="connsiteX74" fmla="*/ 625818 w 843532"/>
              <a:gd name="connsiteY74" fmla="*/ 3412184 h 6953670"/>
              <a:gd name="connsiteX75" fmla="*/ 654846 w 843532"/>
              <a:gd name="connsiteY75" fmla="*/ 3296070 h 6953670"/>
              <a:gd name="connsiteX76" fmla="*/ 640332 w 843532"/>
              <a:gd name="connsiteY76" fmla="*/ 2991270 h 6953670"/>
              <a:gd name="connsiteX77" fmla="*/ 611303 w 843532"/>
              <a:gd name="connsiteY77" fmla="*/ 2947727 h 6953670"/>
              <a:gd name="connsiteX78" fmla="*/ 582275 w 843532"/>
              <a:gd name="connsiteY78" fmla="*/ 2889670 h 6953670"/>
              <a:gd name="connsiteX79" fmla="*/ 524218 w 843532"/>
              <a:gd name="connsiteY79" fmla="*/ 2875155 h 6953670"/>
              <a:gd name="connsiteX80" fmla="*/ 466161 w 843532"/>
              <a:gd name="connsiteY80" fmla="*/ 2846127 h 6953670"/>
              <a:gd name="connsiteX81" fmla="*/ 321018 w 843532"/>
              <a:gd name="connsiteY81" fmla="*/ 2817098 h 6953670"/>
              <a:gd name="connsiteX82" fmla="*/ 277475 w 843532"/>
              <a:gd name="connsiteY82" fmla="*/ 2802584 h 6953670"/>
              <a:gd name="connsiteX83" fmla="*/ 219418 w 843532"/>
              <a:gd name="connsiteY83" fmla="*/ 2817098 h 6953670"/>
              <a:gd name="connsiteX84" fmla="*/ 132332 w 843532"/>
              <a:gd name="connsiteY84" fmla="*/ 2875155 h 6953670"/>
              <a:gd name="connsiteX85" fmla="*/ 74275 w 843532"/>
              <a:gd name="connsiteY85" fmla="*/ 2976755 h 6953670"/>
              <a:gd name="connsiteX86" fmla="*/ 103303 w 843532"/>
              <a:gd name="connsiteY86" fmla="*/ 3150927 h 6953670"/>
              <a:gd name="connsiteX87" fmla="*/ 146846 w 843532"/>
              <a:gd name="connsiteY87" fmla="*/ 3194470 h 6953670"/>
              <a:gd name="connsiteX88" fmla="*/ 175875 w 843532"/>
              <a:gd name="connsiteY88" fmla="*/ 3238012 h 6953670"/>
              <a:gd name="connsiteX89" fmla="*/ 262961 w 843532"/>
              <a:gd name="connsiteY89" fmla="*/ 3281555 h 6953670"/>
              <a:gd name="connsiteX90" fmla="*/ 480675 w 843532"/>
              <a:gd name="connsiteY90" fmla="*/ 3238012 h 6953670"/>
              <a:gd name="connsiteX91" fmla="*/ 596789 w 843532"/>
              <a:gd name="connsiteY91" fmla="*/ 3092870 h 6953670"/>
              <a:gd name="connsiteX92" fmla="*/ 640332 w 843532"/>
              <a:gd name="connsiteY92" fmla="*/ 3034812 h 6953670"/>
              <a:gd name="connsiteX93" fmla="*/ 683875 w 843532"/>
              <a:gd name="connsiteY93" fmla="*/ 2889670 h 6953670"/>
              <a:gd name="connsiteX94" fmla="*/ 785475 w 843532"/>
              <a:gd name="connsiteY94" fmla="*/ 2759041 h 6953670"/>
              <a:gd name="connsiteX95" fmla="*/ 770961 w 843532"/>
              <a:gd name="connsiteY95" fmla="*/ 2338127 h 6953670"/>
              <a:gd name="connsiteX96" fmla="*/ 756446 w 843532"/>
              <a:gd name="connsiteY96" fmla="*/ 2280070 h 6953670"/>
              <a:gd name="connsiteX97" fmla="*/ 727418 w 843532"/>
              <a:gd name="connsiteY97" fmla="*/ 2236527 h 6953670"/>
              <a:gd name="connsiteX98" fmla="*/ 625818 w 843532"/>
              <a:gd name="connsiteY98" fmla="*/ 2178470 h 6953670"/>
              <a:gd name="connsiteX99" fmla="*/ 582275 w 843532"/>
              <a:gd name="connsiteY99" fmla="*/ 2163955 h 6953670"/>
              <a:gd name="connsiteX100" fmla="*/ 480675 w 843532"/>
              <a:gd name="connsiteY100" fmla="*/ 2105898 h 6953670"/>
              <a:gd name="connsiteX101" fmla="*/ 291989 w 843532"/>
              <a:gd name="connsiteY101" fmla="*/ 2134927 h 6953670"/>
              <a:gd name="connsiteX102" fmla="*/ 103303 w 843532"/>
              <a:gd name="connsiteY102" fmla="*/ 2178470 h 6953670"/>
              <a:gd name="connsiteX103" fmla="*/ 59761 w 843532"/>
              <a:gd name="connsiteY103" fmla="*/ 2192984 h 6953670"/>
              <a:gd name="connsiteX104" fmla="*/ 1703 w 843532"/>
              <a:gd name="connsiteY104" fmla="*/ 2294584 h 6953670"/>
              <a:gd name="connsiteX105" fmla="*/ 16218 w 843532"/>
              <a:gd name="connsiteY105" fmla="*/ 2381670 h 6953670"/>
              <a:gd name="connsiteX106" fmla="*/ 291989 w 843532"/>
              <a:gd name="connsiteY106" fmla="*/ 2323612 h 6953670"/>
              <a:gd name="connsiteX107" fmla="*/ 364561 w 843532"/>
              <a:gd name="connsiteY107" fmla="*/ 2309098 h 6953670"/>
              <a:gd name="connsiteX108" fmla="*/ 480675 w 843532"/>
              <a:gd name="connsiteY108" fmla="*/ 2280070 h 6953670"/>
              <a:gd name="connsiteX109" fmla="*/ 582275 w 843532"/>
              <a:gd name="connsiteY109" fmla="*/ 2251041 h 6953670"/>
              <a:gd name="connsiteX110" fmla="*/ 640332 w 843532"/>
              <a:gd name="connsiteY110" fmla="*/ 2236527 h 6953670"/>
              <a:gd name="connsiteX111" fmla="*/ 683875 w 843532"/>
              <a:gd name="connsiteY111" fmla="*/ 2222012 h 6953670"/>
              <a:gd name="connsiteX112" fmla="*/ 814503 w 843532"/>
              <a:gd name="connsiteY112" fmla="*/ 2207498 h 6953670"/>
              <a:gd name="connsiteX113" fmla="*/ 785475 w 843532"/>
              <a:gd name="connsiteY113" fmla="*/ 1873670 h 6953670"/>
              <a:gd name="connsiteX114" fmla="*/ 756446 w 843532"/>
              <a:gd name="connsiteY114" fmla="*/ 1815612 h 6953670"/>
              <a:gd name="connsiteX115" fmla="*/ 727418 w 843532"/>
              <a:gd name="connsiteY115" fmla="*/ 1714012 h 6953670"/>
              <a:gd name="connsiteX116" fmla="*/ 698389 w 843532"/>
              <a:gd name="connsiteY116" fmla="*/ 1670470 h 6953670"/>
              <a:gd name="connsiteX117" fmla="*/ 683875 w 843532"/>
              <a:gd name="connsiteY117" fmla="*/ 1626927 h 6953670"/>
              <a:gd name="connsiteX118" fmla="*/ 611303 w 843532"/>
              <a:gd name="connsiteY118" fmla="*/ 1583384 h 6953670"/>
              <a:gd name="connsiteX119" fmla="*/ 553246 w 843532"/>
              <a:gd name="connsiteY119" fmla="*/ 1539841 h 6953670"/>
              <a:gd name="connsiteX120" fmla="*/ 466161 w 843532"/>
              <a:gd name="connsiteY120" fmla="*/ 1481784 h 6953670"/>
              <a:gd name="connsiteX121" fmla="*/ 379075 w 843532"/>
              <a:gd name="connsiteY121" fmla="*/ 1452755 h 6953670"/>
              <a:gd name="connsiteX122" fmla="*/ 190389 w 843532"/>
              <a:gd name="connsiteY122" fmla="*/ 1467270 h 6953670"/>
              <a:gd name="connsiteX123" fmla="*/ 175875 w 843532"/>
              <a:gd name="connsiteY123" fmla="*/ 1510812 h 6953670"/>
              <a:gd name="connsiteX124" fmla="*/ 190389 w 843532"/>
              <a:gd name="connsiteY124" fmla="*/ 1786584 h 6953670"/>
              <a:gd name="connsiteX125" fmla="*/ 408103 w 843532"/>
              <a:gd name="connsiteY125" fmla="*/ 1772070 h 6953670"/>
              <a:gd name="connsiteX126" fmla="*/ 495189 w 843532"/>
              <a:gd name="connsiteY126" fmla="*/ 1743041 h 6953670"/>
              <a:gd name="connsiteX127" fmla="*/ 553246 w 843532"/>
              <a:gd name="connsiteY127" fmla="*/ 1481784 h 6953670"/>
              <a:gd name="connsiteX128" fmla="*/ 611303 w 843532"/>
              <a:gd name="connsiteY128" fmla="*/ 1278584 h 6953670"/>
              <a:gd name="connsiteX129" fmla="*/ 625818 w 843532"/>
              <a:gd name="connsiteY129" fmla="*/ 1206012 h 6953670"/>
              <a:gd name="connsiteX130" fmla="*/ 669361 w 843532"/>
              <a:gd name="connsiteY130" fmla="*/ 1075384 h 6953670"/>
              <a:gd name="connsiteX131" fmla="*/ 698389 w 843532"/>
              <a:gd name="connsiteY131" fmla="*/ 973784 h 6953670"/>
              <a:gd name="connsiteX132" fmla="*/ 683875 w 843532"/>
              <a:gd name="connsiteY132" fmla="*/ 915727 h 6953670"/>
              <a:gd name="connsiteX133" fmla="*/ 553246 w 843532"/>
              <a:gd name="connsiteY133" fmla="*/ 770584 h 6953670"/>
              <a:gd name="connsiteX134" fmla="*/ 495189 w 843532"/>
              <a:gd name="connsiteY134" fmla="*/ 741555 h 6953670"/>
              <a:gd name="connsiteX135" fmla="*/ 132332 w 843532"/>
              <a:gd name="connsiteY135" fmla="*/ 814127 h 6953670"/>
              <a:gd name="connsiteX136" fmla="*/ 103303 w 843532"/>
              <a:gd name="connsiteY136" fmla="*/ 857670 h 6953670"/>
              <a:gd name="connsiteX137" fmla="*/ 117818 w 843532"/>
              <a:gd name="connsiteY137" fmla="*/ 973784 h 6953670"/>
              <a:gd name="connsiteX138" fmla="*/ 175875 w 843532"/>
              <a:gd name="connsiteY138" fmla="*/ 988298 h 6953670"/>
              <a:gd name="connsiteX139" fmla="*/ 393589 w 843532"/>
              <a:gd name="connsiteY139" fmla="*/ 1017327 h 6953670"/>
              <a:gd name="connsiteX140" fmla="*/ 625818 w 843532"/>
              <a:gd name="connsiteY140" fmla="*/ 1002812 h 6953670"/>
              <a:gd name="connsiteX141" fmla="*/ 712903 w 843532"/>
              <a:gd name="connsiteY141" fmla="*/ 973784 h 6953670"/>
              <a:gd name="connsiteX142" fmla="*/ 770961 w 843532"/>
              <a:gd name="connsiteY142" fmla="*/ 959270 h 6953670"/>
              <a:gd name="connsiteX143" fmla="*/ 756446 w 843532"/>
              <a:gd name="connsiteY143" fmla="*/ 610927 h 6953670"/>
              <a:gd name="connsiteX144" fmla="*/ 727418 w 843532"/>
              <a:gd name="connsiteY144" fmla="*/ 567384 h 6953670"/>
              <a:gd name="connsiteX145" fmla="*/ 698389 w 843532"/>
              <a:gd name="connsiteY145" fmla="*/ 509327 h 6953670"/>
              <a:gd name="connsiteX146" fmla="*/ 683875 w 843532"/>
              <a:gd name="connsiteY146" fmla="*/ 465784 h 6953670"/>
              <a:gd name="connsiteX147" fmla="*/ 611303 w 843532"/>
              <a:gd name="connsiteY147" fmla="*/ 364184 h 6953670"/>
              <a:gd name="connsiteX148" fmla="*/ 538732 w 843532"/>
              <a:gd name="connsiteY148" fmla="*/ 349670 h 6953670"/>
              <a:gd name="connsiteX149" fmla="*/ 495189 w 843532"/>
              <a:gd name="connsiteY149" fmla="*/ 335155 h 6953670"/>
              <a:gd name="connsiteX150" fmla="*/ 233932 w 843532"/>
              <a:gd name="connsiteY150" fmla="*/ 407727 h 6953670"/>
              <a:gd name="connsiteX151" fmla="*/ 219418 w 843532"/>
              <a:gd name="connsiteY151" fmla="*/ 451270 h 6953670"/>
              <a:gd name="connsiteX152" fmla="*/ 233932 w 843532"/>
              <a:gd name="connsiteY152" fmla="*/ 552870 h 6953670"/>
              <a:gd name="connsiteX153" fmla="*/ 277475 w 843532"/>
              <a:gd name="connsiteY153" fmla="*/ 567384 h 6953670"/>
              <a:gd name="connsiteX154" fmla="*/ 524218 w 843532"/>
              <a:gd name="connsiteY154" fmla="*/ 538355 h 6953670"/>
              <a:gd name="connsiteX155" fmla="*/ 625818 w 843532"/>
              <a:gd name="connsiteY155" fmla="*/ 393212 h 6953670"/>
              <a:gd name="connsiteX156" fmla="*/ 683875 w 843532"/>
              <a:gd name="connsiteY156" fmla="*/ 291612 h 6953670"/>
              <a:gd name="connsiteX157" fmla="*/ 741932 w 843532"/>
              <a:gd name="connsiteY157" fmla="*/ 262584 h 6953670"/>
              <a:gd name="connsiteX158" fmla="*/ 829018 w 843532"/>
              <a:gd name="connsiteY158" fmla="*/ 190012 h 6953670"/>
              <a:gd name="connsiteX159" fmla="*/ 843532 w 843532"/>
              <a:gd name="connsiteY159" fmla="*/ 146470 h 6953670"/>
              <a:gd name="connsiteX160" fmla="*/ 770961 w 843532"/>
              <a:gd name="connsiteY160" fmla="*/ 59384 h 6953670"/>
              <a:gd name="connsiteX161" fmla="*/ 727418 w 843532"/>
              <a:gd name="connsiteY161" fmla="*/ 44870 h 6953670"/>
              <a:gd name="connsiteX162" fmla="*/ 669361 w 843532"/>
              <a:gd name="connsiteY162" fmla="*/ 1327 h 6953670"/>
              <a:gd name="connsiteX163" fmla="*/ 466161 w 843532"/>
              <a:gd name="connsiteY163" fmla="*/ 30355 h 6953670"/>
              <a:gd name="connsiteX164" fmla="*/ 379075 w 843532"/>
              <a:gd name="connsiteY164" fmla="*/ 59384 h 6953670"/>
              <a:gd name="connsiteX165" fmla="*/ 306503 w 843532"/>
              <a:gd name="connsiteY165" fmla="*/ 117441 h 6953670"/>
              <a:gd name="connsiteX166" fmla="*/ 262961 w 843532"/>
              <a:gd name="connsiteY166" fmla="*/ 160984 h 6953670"/>
              <a:gd name="connsiteX167" fmla="*/ 161361 w 843532"/>
              <a:gd name="connsiteY167" fmla="*/ 204527 h 6953670"/>
              <a:gd name="connsiteX168" fmla="*/ 146846 w 843532"/>
              <a:gd name="connsiteY168" fmla="*/ 320641 h 6953670"/>
              <a:gd name="connsiteX169" fmla="*/ 233932 w 843532"/>
              <a:gd name="connsiteY169" fmla="*/ 306127 h 6953670"/>
              <a:gd name="connsiteX170" fmla="*/ 321018 w 843532"/>
              <a:gd name="connsiteY170" fmla="*/ 233555 h 6953670"/>
              <a:gd name="connsiteX171" fmla="*/ 379075 w 843532"/>
              <a:gd name="connsiteY171" fmla="*/ 219041 h 6953670"/>
              <a:gd name="connsiteX172" fmla="*/ 466161 w 843532"/>
              <a:gd name="connsiteY172" fmla="*/ 190012 h 6953670"/>
              <a:gd name="connsiteX173" fmla="*/ 596789 w 843532"/>
              <a:gd name="connsiteY173" fmla="*/ 204527 h 6953670"/>
              <a:gd name="connsiteX174" fmla="*/ 625818 w 843532"/>
              <a:gd name="connsiteY174" fmla="*/ 291612 h 695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843532" h="6953670">
                <a:moveTo>
                  <a:pt x="756446" y="6953670"/>
                </a:moveTo>
                <a:cubicBezTo>
                  <a:pt x="751608" y="6900451"/>
                  <a:pt x="749489" y="6846914"/>
                  <a:pt x="741932" y="6794012"/>
                </a:cubicBezTo>
                <a:cubicBezTo>
                  <a:pt x="739768" y="6778867"/>
                  <a:pt x="731443" y="6765230"/>
                  <a:pt x="727418" y="6750470"/>
                </a:cubicBezTo>
                <a:cubicBezTo>
                  <a:pt x="701158" y="6654183"/>
                  <a:pt x="700801" y="6646418"/>
                  <a:pt x="683875" y="6561784"/>
                </a:cubicBezTo>
                <a:cubicBezTo>
                  <a:pt x="679037" y="6513403"/>
                  <a:pt x="678322" y="6464430"/>
                  <a:pt x="669361" y="6416641"/>
                </a:cubicBezTo>
                <a:cubicBezTo>
                  <a:pt x="663722" y="6386566"/>
                  <a:pt x="646333" y="6359560"/>
                  <a:pt x="640332" y="6329555"/>
                </a:cubicBezTo>
                <a:cubicBezTo>
                  <a:pt x="632464" y="6290215"/>
                  <a:pt x="632384" y="6241916"/>
                  <a:pt x="596789" y="6213441"/>
                </a:cubicBezTo>
                <a:cubicBezTo>
                  <a:pt x="581914" y="6201541"/>
                  <a:pt x="484286" y="6185134"/>
                  <a:pt x="480675" y="6184412"/>
                </a:cubicBezTo>
                <a:cubicBezTo>
                  <a:pt x="412942" y="6189250"/>
                  <a:pt x="343088" y="6181430"/>
                  <a:pt x="277475" y="6198927"/>
                </a:cubicBezTo>
                <a:cubicBezTo>
                  <a:pt x="262692" y="6202869"/>
                  <a:pt x="262961" y="6227171"/>
                  <a:pt x="262961" y="6242470"/>
                </a:cubicBezTo>
                <a:cubicBezTo>
                  <a:pt x="262961" y="6364775"/>
                  <a:pt x="252478" y="6341920"/>
                  <a:pt x="321018" y="6387612"/>
                </a:cubicBezTo>
                <a:cubicBezTo>
                  <a:pt x="601680" y="6366023"/>
                  <a:pt x="425709" y="6390150"/>
                  <a:pt x="567761" y="6358584"/>
                </a:cubicBezTo>
                <a:cubicBezTo>
                  <a:pt x="591843" y="6353233"/>
                  <a:pt x="616532" y="6350561"/>
                  <a:pt x="640332" y="6344070"/>
                </a:cubicBezTo>
                <a:cubicBezTo>
                  <a:pt x="669853" y="6336019"/>
                  <a:pt x="727418" y="6315041"/>
                  <a:pt x="727418" y="6315041"/>
                </a:cubicBezTo>
                <a:cubicBezTo>
                  <a:pt x="741932" y="6305365"/>
                  <a:pt x="762306" y="6301158"/>
                  <a:pt x="770961" y="6286012"/>
                </a:cubicBezTo>
                <a:cubicBezTo>
                  <a:pt x="783200" y="6264593"/>
                  <a:pt x="785475" y="6238110"/>
                  <a:pt x="785475" y="6213441"/>
                </a:cubicBezTo>
                <a:cubicBezTo>
                  <a:pt x="785475" y="6126221"/>
                  <a:pt x="777404" y="6039166"/>
                  <a:pt x="770961" y="5952184"/>
                </a:cubicBezTo>
                <a:cubicBezTo>
                  <a:pt x="767725" y="5908493"/>
                  <a:pt x="771418" y="5862728"/>
                  <a:pt x="756446" y="5821555"/>
                </a:cubicBezTo>
                <a:cubicBezTo>
                  <a:pt x="750485" y="5805161"/>
                  <a:pt x="728505" y="5800328"/>
                  <a:pt x="712903" y="5792527"/>
                </a:cubicBezTo>
                <a:cubicBezTo>
                  <a:pt x="699219" y="5785685"/>
                  <a:pt x="683045" y="5784854"/>
                  <a:pt x="669361" y="5778012"/>
                </a:cubicBezTo>
                <a:cubicBezTo>
                  <a:pt x="653759" y="5770211"/>
                  <a:pt x="642741" y="5753215"/>
                  <a:pt x="625818" y="5748984"/>
                </a:cubicBezTo>
                <a:cubicBezTo>
                  <a:pt x="583315" y="5738359"/>
                  <a:pt x="538732" y="5739308"/>
                  <a:pt x="495189" y="5734470"/>
                </a:cubicBezTo>
                <a:cubicBezTo>
                  <a:pt x="462576" y="5690985"/>
                  <a:pt x="419113" y="5635270"/>
                  <a:pt x="393589" y="5589327"/>
                </a:cubicBezTo>
                <a:cubicBezTo>
                  <a:pt x="346208" y="5504041"/>
                  <a:pt x="422722" y="5589472"/>
                  <a:pt x="350046" y="5487727"/>
                </a:cubicBezTo>
                <a:cubicBezTo>
                  <a:pt x="338115" y="5471024"/>
                  <a:pt x="321017" y="5458698"/>
                  <a:pt x="306503" y="5444184"/>
                </a:cubicBezTo>
                <a:cubicBezTo>
                  <a:pt x="277475" y="5449022"/>
                  <a:pt x="244374" y="5443101"/>
                  <a:pt x="219418" y="5458698"/>
                </a:cubicBezTo>
                <a:cubicBezTo>
                  <a:pt x="204313" y="5468138"/>
                  <a:pt x="182547" y="5540282"/>
                  <a:pt x="175875" y="5560298"/>
                </a:cubicBezTo>
                <a:cubicBezTo>
                  <a:pt x="198850" y="5652201"/>
                  <a:pt x="179324" y="5601758"/>
                  <a:pt x="248446" y="5705441"/>
                </a:cubicBezTo>
                <a:cubicBezTo>
                  <a:pt x="258122" y="5719955"/>
                  <a:pt x="261872" y="5741183"/>
                  <a:pt x="277475" y="5748984"/>
                </a:cubicBezTo>
                <a:lnTo>
                  <a:pt x="335532" y="5778012"/>
                </a:lnTo>
                <a:cubicBezTo>
                  <a:pt x="412942" y="5768336"/>
                  <a:pt x="492919" y="5770996"/>
                  <a:pt x="567761" y="5748984"/>
                </a:cubicBezTo>
                <a:cubicBezTo>
                  <a:pt x="582439" y="5744667"/>
                  <a:pt x="574845" y="5718815"/>
                  <a:pt x="582275" y="5705441"/>
                </a:cubicBezTo>
                <a:cubicBezTo>
                  <a:pt x="599218" y="5674943"/>
                  <a:pt x="640332" y="5618355"/>
                  <a:pt x="640332" y="5618355"/>
                </a:cubicBezTo>
                <a:cubicBezTo>
                  <a:pt x="685692" y="5391552"/>
                  <a:pt x="665096" y="5522819"/>
                  <a:pt x="640332" y="5052298"/>
                </a:cubicBezTo>
                <a:cubicBezTo>
                  <a:pt x="639264" y="5032004"/>
                  <a:pt x="621425" y="4963016"/>
                  <a:pt x="596789" y="4950698"/>
                </a:cubicBezTo>
                <a:cubicBezTo>
                  <a:pt x="545474" y="4925040"/>
                  <a:pt x="419912" y="4914074"/>
                  <a:pt x="364561" y="4907155"/>
                </a:cubicBezTo>
                <a:cubicBezTo>
                  <a:pt x="311342" y="4911993"/>
                  <a:pt x="248682" y="4891025"/>
                  <a:pt x="204903" y="4921670"/>
                </a:cubicBezTo>
                <a:cubicBezTo>
                  <a:pt x="180794" y="4938546"/>
                  <a:pt x="213034" y="4980027"/>
                  <a:pt x="219418" y="5008755"/>
                </a:cubicBezTo>
                <a:cubicBezTo>
                  <a:pt x="233332" y="5071366"/>
                  <a:pt x="232627" y="5042023"/>
                  <a:pt x="277475" y="5095841"/>
                </a:cubicBezTo>
                <a:cubicBezTo>
                  <a:pt x="288642" y="5109242"/>
                  <a:pt x="292882" y="5128487"/>
                  <a:pt x="306503" y="5139384"/>
                </a:cubicBezTo>
                <a:cubicBezTo>
                  <a:pt x="315967" y="5146955"/>
                  <a:pt x="404311" y="5167464"/>
                  <a:pt x="408103" y="5168412"/>
                </a:cubicBezTo>
                <a:cubicBezTo>
                  <a:pt x="432083" y="5165748"/>
                  <a:pt x="539723" y="5163024"/>
                  <a:pt x="582275" y="5139384"/>
                </a:cubicBezTo>
                <a:cubicBezTo>
                  <a:pt x="612773" y="5122441"/>
                  <a:pt x="669361" y="5081327"/>
                  <a:pt x="669361" y="5081327"/>
                </a:cubicBezTo>
                <a:cubicBezTo>
                  <a:pt x="679037" y="5052298"/>
                  <a:pt x="690968" y="5023926"/>
                  <a:pt x="698389" y="4994241"/>
                </a:cubicBezTo>
                <a:cubicBezTo>
                  <a:pt x="703227" y="4974889"/>
                  <a:pt x="707171" y="4955291"/>
                  <a:pt x="712903" y="4936184"/>
                </a:cubicBezTo>
                <a:cubicBezTo>
                  <a:pt x="721696" y="4906876"/>
                  <a:pt x="741932" y="4849098"/>
                  <a:pt x="741932" y="4849098"/>
                </a:cubicBezTo>
                <a:cubicBezTo>
                  <a:pt x="734120" y="4599124"/>
                  <a:pt x="869970" y="4401710"/>
                  <a:pt x="654846" y="4355612"/>
                </a:cubicBezTo>
                <a:cubicBezTo>
                  <a:pt x="612008" y="4346432"/>
                  <a:pt x="567761" y="4345936"/>
                  <a:pt x="524218" y="4341098"/>
                </a:cubicBezTo>
                <a:cubicBezTo>
                  <a:pt x="421930" y="4307003"/>
                  <a:pt x="420734" y="4300560"/>
                  <a:pt x="248446" y="4341098"/>
                </a:cubicBezTo>
                <a:cubicBezTo>
                  <a:pt x="233553" y="4344602"/>
                  <a:pt x="238770" y="4370127"/>
                  <a:pt x="233932" y="4384641"/>
                </a:cubicBezTo>
                <a:cubicBezTo>
                  <a:pt x="238770" y="4442698"/>
                  <a:pt x="232441" y="4502795"/>
                  <a:pt x="248446" y="4558812"/>
                </a:cubicBezTo>
                <a:cubicBezTo>
                  <a:pt x="253238" y="4575585"/>
                  <a:pt x="274545" y="4587841"/>
                  <a:pt x="291989" y="4587841"/>
                </a:cubicBezTo>
                <a:cubicBezTo>
                  <a:pt x="360410" y="4587841"/>
                  <a:pt x="427456" y="4568488"/>
                  <a:pt x="495189" y="4558812"/>
                </a:cubicBezTo>
                <a:cubicBezTo>
                  <a:pt x="520617" y="4516433"/>
                  <a:pt x="539835" y="4481795"/>
                  <a:pt x="567761" y="4442698"/>
                </a:cubicBezTo>
                <a:cubicBezTo>
                  <a:pt x="581821" y="4423014"/>
                  <a:pt x="595031" y="4402540"/>
                  <a:pt x="611303" y="4384641"/>
                </a:cubicBezTo>
                <a:cubicBezTo>
                  <a:pt x="643520" y="4349202"/>
                  <a:pt x="712903" y="4283041"/>
                  <a:pt x="712903" y="4283041"/>
                </a:cubicBezTo>
                <a:cubicBezTo>
                  <a:pt x="717741" y="4263689"/>
                  <a:pt x="727418" y="4244932"/>
                  <a:pt x="727418" y="4224984"/>
                </a:cubicBezTo>
                <a:cubicBezTo>
                  <a:pt x="727418" y="4118436"/>
                  <a:pt x="720774" y="4011927"/>
                  <a:pt x="712903" y="3905670"/>
                </a:cubicBezTo>
                <a:cubicBezTo>
                  <a:pt x="711081" y="3881068"/>
                  <a:pt x="706190" y="3856502"/>
                  <a:pt x="698389" y="3833098"/>
                </a:cubicBezTo>
                <a:cubicBezTo>
                  <a:pt x="691547" y="3812572"/>
                  <a:pt x="676958" y="3795300"/>
                  <a:pt x="669361" y="3775041"/>
                </a:cubicBezTo>
                <a:cubicBezTo>
                  <a:pt x="662357" y="3756363"/>
                  <a:pt x="663767" y="3734826"/>
                  <a:pt x="654846" y="3716984"/>
                </a:cubicBezTo>
                <a:cubicBezTo>
                  <a:pt x="646498" y="3700288"/>
                  <a:pt x="588094" y="3627003"/>
                  <a:pt x="567761" y="3615384"/>
                </a:cubicBezTo>
                <a:cubicBezTo>
                  <a:pt x="550441" y="3605487"/>
                  <a:pt x="528884" y="3606350"/>
                  <a:pt x="509703" y="3600870"/>
                </a:cubicBezTo>
                <a:cubicBezTo>
                  <a:pt x="494992" y="3596667"/>
                  <a:pt x="480675" y="3591193"/>
                  <a:pt x="466161" y="3586355"/>
                </a:cubicBezTo>
                <a:cubicBezTo>
                  <a:pt x="369399" y="3591193"/>
                  <a:pt x="271047" y="3582742"/>
                  <a:pt x="175875" y="3600870"/>
                </a:cubicBezTo>
                <a:cubicBezTo>
                  <a:pt x="160846" y="3603733"/>
                  <a:pt x="167388" y="3630350"/>
                  <a:pt x="161361" y="3644412"/>
                </a:cubicBezTo>
                <a:cubicBezTo>
                  <a:pt x="107555" y="3769959"/>
                  <a:pt x="151856" y="3643899"/>
                  <a:pt x="117818" y="3746012"/>
                </a:cubicBezTo>
                <a:cubicBezTo>
                  <a:pt x="127494" y="3794393"/>
                  <a:pt x="119478" y="3850102"/>
                  <a:pt x="146846" y="3891155"/>
                </a:cubicBezTo>
                <a:cubicBezTo>
                  <a:pt x="146847" y="3891156"/>
                  <a:pt x="255703" y="3927441"/>
                  <a:pt x="277475" y="3934698"/>
                </a:cubicBezTo>
                <a:lnTo>
                  <a:pt x="321018" y="3949212"/>
                </a:lnTo>
                <a:cubicBezTo>
                  <a:pt x="364561" y="3944374"/>
                  <a:pt x="413072" y="3955469"/>
                  <a:pt x="451646" y="3934698"/>
                </a:cubicBezTo>
                <a:cubicBezTo>
                  <a:pt x="482364" y="3918158"/>
                  <a:pt x="509703" y="3847612"/>
                  <a:pt x="509703" y="3847612"/>
                </a:cubicBezTo>
                <a:cubicBezTo>
                  <a:pt x="514541" y="3823422"/>
                  <a:pt x="521635" y="3799575"/>
                  <a:pt x="524218" y="3775041"/>
                </a:cubicBezTo>
                <a:cubicBezTo>
                  <a:pt x="531327" y="3707508"/>
                  <a:pt x="523683" y="3638058"/>
                  <a:pt x="538732" y="3571841"/>
                </a:cubicBezTo>
                <a:cubicBezTo>
                  <a:pt x="550087" y="3521878"/>
                  <a:pt x="594756" y="3458776"/>
                  <a:pt x="625818" y="3412184"/>
                </a:cubicBezTo>
                <a:cubicBezTo>
                  <a:pt x="637271" y="3377824"/>
                  <a:pt x="654846" y="3331099"/>
                  <a:pt x="654846" y="3296070"/>
                </a:cubicBezTo>
                <a:cubicBezTo>
                  <a:pt x="654846" y="3194355"/>
                  <a:pt x="652948" y="3092200"/>
                  <a:pt x="640332" y="2991270"/>
                </a:cubicBezTo>
                <a:cubicBezTo>
                  <a:pt x="638168" y="2973961"/>
                  <a:pt x="619958" y="2962873"/>
                  <a:pt x="611303" y="2947727"/>
                </a:cubicBezTo>
                <a:cubicBezTo>
                  <a:pt x="600568" y="2928941"/>
                  <a:pt x="598897" y="2903521"/>
                  <a:pt x="582275" y="2889670"/>
                </a:cubicBezTo>
                <a:cubicBezTo>
                  <a:pt x="566951" y="2876899"/>
                  <a:pt x="542896" y="2882159"/>
                  <a:pt x="524218" y="2875155"/>
                </a:cubicBezTo>
                <a:cubicBezTo>
                  <a:pt x="503959" y="2867558"/>
                  <a:pt x="486420" y="2853724"/>
                  <a:pt x="466161" y="2846127"/>
                </a:cubicBezTo>
                <a:cubicBezTo>
                  <a:pt x="424093" y="2830351"/>
                  <a:pt x="362073" y="2826221"/>
                  <a:pt x="321018" y="2817098"/>
                </a:cubicBezTo>
                <a:cubicBezTo>
                  <a:pt x="306083" y="2813779"/>
                  <a:pt x="291989" y="2807422"/>
                  <a:pt x="277475" y="2802584"/>
                </a:cubicBezTo>
                <a:cubicBezTo>
                  <a:pt x="258123" y="2807422"/>
                  <a:pt x="237260" y="2808177"/>
                  <a:pt x="219418" y="2817098"/>
                </a:cubicBezTo>
                <a:cubicBezTo>
                  <a:pt x="188213" y="2832700"/>
                  <a:pt x="132332" y="2875155"/>
                  <a:pt x="132332" y="2875155"/>
                </a:cubicBezTo>
                <a:cubicBezTo>
                  <a:pt x="118229" y="2893959"/>
                  <a:pt x="72013" y="2942830"/>
                  <a:pt x="74275" y="2976755"/>
                </a:cubicBezTo>
                <a:cubicBezTo>
                  <a:pt x="78190" y="3035483"/>
                  <a:pt x="84691" y="3095089"/>
                  <a:pt x="103303" y="3150927"/>
                </a:cubicBezTo>
                <a:cubicBezTo>
                  <a:pt x="109794" y="3170400"/>
                  <a:pt x="133705" y="3178701"/>
                  <a:pt x="146846" y="3194470"/>
                </a:cubicBezTo>
                <a:cubicBezTo>
                  <a:pt x="158013" y="3207871"/>
                  <a:pt x="163540" y="3225677"/>
                  <a:pt x="175875" y="3238012"/>
                </a:cubicBezTo>
                <a:cubicBezTo>
                  <a:pt x="204013" y="3266150"/>
                  <a:pt x="227545" y="3269750"/>
                  <a:pt x="262961" y="3281555"/>
                </a:cubicBezTo>
                <a:cubicBezTo>
                  <a:pt x="306114" y="3277240"/>
                  <a:pt x="431502" y="3278245"/>
                  <a:pt x="480675" y="3238012"/>
                </a:cubicBezTo>
                <a:cubicBezTo>
                  <a:pt x="543784" y="3186377"/>
                  <a:pt x="556835" y="3148806"/>
                  <a:pt x="596789" y="3092870"/>
                </a:cubicBezTo>
                <a:cubicBezTo>
                  <a:pt x="610850" y="3073185"/>
                  <a:pt x="625818" y="3054165"/>
                  <a:pt x="640332" y="3034812"/>
                </a:cubicBezTo>
                <a:cubicBezTo>
                  <a:pt x="651405" y="2968371"/>
                  <a:pt x="646830" y="2943180"/>
                  <a:pt x="683875" y="2889670"/>
                </a:cubicBezTo>
                <a:cubicBezTo>
                  <a:pt x="715274" y="2844316"/>
                  <a:pt x="785475" y="2759041"/>
                  <a:pt x="785475" y="2759041"/>
                </a:cubicBezTo>
                <a:cubicBezTo>
                  <a:pt x="780637" y="2618736"/>
                  <a:pt x="779454" y="2478258"/>
                  <a:pt x="770961" y="2338127"/>
                </a:cubicBezTo>
                <a:cubicBezTo>
                  <a:pt x="769754" y="2318216"/>
                  <a:pt x="764304" y="2298405"/>
                  <a:pt x="756446" y="2280070"/>
                </a:cubicBezTo>
                <a:cubicBezTo>
                  <a:pt x="749574" y="2264037"/>
                  <a:pt x="739753" y="2248862"/>
                  <a:pt x="727418" y="2236527"/>
                </a:cubicBezTo>
                <a:cubicBezTo>
                  <a:pt x="709196" y="2218305"/>
                  <a:pt x="645742" y="2187009"/>
                  <a:pt x="625818" y="2178470"/>
                </a:cubicBezTo>
                <a:cubicBezTo>
                  <a:pt x="611756" y="2172443"/>
                  <a:pt x="596337" y="2169982"/>
                  <a:pt x="582275" y="2163955"/>
                </a:cubicBezTo>
                <a:cubicBezTo>
                  <a:pt x="530710" y="2141855"/>
                  <a:pt x="524407" y="2135053"/>
                  <a:pt x="480675" y="2105898"/>
                </a:cubicBezTo>
                <a:cubicBezTo>
                  <a:pt x="464642" y="2108188"/>
                  <a:pt x="314150" y="2128883"/>
                  <a:pt x="291989" y="2134927"/>
                </a:cubicBezTo>
                <a:cubicBezTo>
                  <a:pt x="89479" y="2190157"/>
                  <a:pt x="385587" y="2143183"/>
                  <a:pt x="103303" y="2178470"/>
                </a:cubicBezTo>
                <a:cubicBezTo>
                  <a:pt x="88789" y="2183308"/>
                  <a:pt x="71708" y="2183427"/>
                  <a:pt x="59761" y="2192984"/>
                </a:cubicBezTo>
                <a:cubicBezTo>
                  <a:pt x="42665" y="2206661"/>
                  <a:pt x="8846" y="2280298"/>
                  <a:pt x="1703" y="2294584"/>
                </a:cubicBezTo>
                <a:cubicBezTo>
                  <a:pt x="6541" y="2323613"/>
                  <a:pt x="-12332" y="2374532"/>
                  <a:pt x="16218" y="2381670"/>
                </a:cubicBezTo>
                <a:cubicBezTo>
                  <a:pt x="217660" y="2432030"/>
                  <a:pt x="179595" y="2361077"/>
                  <a:pt x="291989" y="2323612"/>
                </a:cubicBezTo>
                <a:cubicBezTo>
                  <a:pt x="315393" y="2315811"/>
                  <a:pt x="340523" y="2314645"/>
                  <a:pt x="364561" y="2309098"/>
                </a:cubicBezTo>
                <a:cubicBezTo>
                  <a:pt x="403435" y="2300127"/>
                  <a:pt x="441970" y="2289746"/>
                  <a:pt x="480675" y="2280070"/>
                </a:cubicBezTo>
                <a:cubicBezTo>
                  <a:pt x="662165" y="2234697"/>
                  <a:pt x="436523" y="2292684"/>
                  <a:pt x="582275" y="2251041"/>
                </a:cubicBezTo>
                <a:cubicBezTo>
                  <a:pt x="601455" y="2245561"/>
                  <a:pt x="621152" y="2242007"/>
                  <a:pt x="640332" y="2236527"/>
                </a:cubicBezTo>
                <a:cubicBezTo>
                  <a:pt x="655043" y="2232324"/>
                  <a:pt x="668784" y="2224527"/>
                  <a:pt x="683875" y="2222012"/>
                </a:cubicBezTo>
                <a:cubicBezTo>
                  <a:pt x="727090" y="2214809"/>
                  <a:pt x="770960" y="2212336"/>
                  <a:pt x="814503" y="2207498"/>
                </a:cubicBezTo>
                <a:cubicBezTo>
                  <a:pt x="812818" y="2175487"/>
                  <a:pt x="819307" y="1963889"/>
                  <a:pt x="785475" y="1873670"/>
                </a:cubicBezTo>
                <a:cubicBezTo>
                  <a:pt x="777878" y="1853411"/>
                  <a:pt x="766122" y="1834965"/>
                  <a:pt x="756446" y="1815612"/>
                </a:cubicBezTo>
                <a:cubicBezTo>
                  <a:pt x="751796" y="1797013"/>
                  <a:pt x="737828" y="1734833"/>
                  <a:pt x="727418" y="1714012"/>
                </a:cubicBezTo>
                <a:cubicBezTo>
                  <a:pt x="719617" y="1698410"/>
                  <a:pt x="708065" y="1684984"/>
                  <a:pt x="698389" y="1670470"/>
                </a:cubicBezTo>
                <a:cubicBezTo>
                  <a:pt x="693551" y="1655956"/>
                  <a:pt x="694693" y="1637745"/>
                  <a:pt x="683875" y="1626927"/>
                </a:cubicBezTo>
                <a:cubicBezTo>
                  <a:pt x="663927" y="1606979"/>
                  <a:pt x="634776" y="1599033"/>
                  <a:pt x="611303" y="1583384"/>
                </a:cubicBezTo>
                <a:cubicBezTo>
                  <a:pt x="591175" y="1569966"/>
                  <a:pt x="572598" y="1554355"/>
                  <a:pt x="553246" y="1539841"/>
                </a:cubicBezTo>
                <a:cubicBezTo>
                  <a:pt x="510421" y="1475602"/>
                  <a:pt x="544266" y="1505215"/>
                  <a:pt x="466161" y="1481784"/>
                </a:cubicBezTo>
                <a:cubicBezTo>
                  <a:pt x="436853" y="1472991"/>
                  <a:pt x="379075" y="1452755"/>
                  <a:pt x="379075" y="1452755"/>
                </a:cubicBezTo>
                <a:cubicBezTo>
                  <a:pt x="316180" y="1457593"/>
                  <a:pt x="251043" y="1449940"/>
                  <a:pt x="190389" y="1467270"/>
                </a:cubicBezTo>
                <a:cubicBezTo>
                  <a:pt x="175679" y="1471473"/>
                  <a:pt x="175875" y="1495513"/>
                  <a:pt x="175875" y="1510812"/>
                </a:cubicBezTo>
                <a:cubicBezTo>
                  <a:pt x="175875" y="1602863"/>
                  <a:pt x="185551" y="1694660"/>
                  <a:pt x="190389" y="1786584"/>
                </a:cubicBezTo>
                <a:cubicBezTo>
                  <a:pt x="262960" y="1781746"/>
                  <a:pt x="336102" y="1782356"/>
                  <a:pt x="408103" y="1772070"/>
                </a:cubicBezTo>
                <a:cubicBezTo>
                  <a:pt x="438394" y="1767743"/>
                  <a:pt x="495189" y="1743041"/>
                  <a:pt x="495189" y="1743041"/>
                </a:cubicBezTo>
                <a:cubicBezTo>
                  <a:pt x="607094" y="1668437"/>
                  <a:pt x="520623" y="1742770"/>
                  <a:pt x="553246" y="1481784"/>
                </a:cubicBezTo>
                <a:cubicBezTo>
                  <a:pt x="564402" y="1392537"/>
                  <a:pt x="589059" y="1360145"/>
                  <a:pt x="611303" y="1278584"/>
                </a:cubicBezTo>
                <a:cubicBezTo>
                  <a:pt x="617794" y="1254783"/>
                  <a:pt x="619041" y="1229733"/>
                  <a:pt x="625818" y="1206012"/>
                </a:cubicBezTo>
                <a:cubicBezTo>
                  <a:pt x="638427" y="1161880"/>
                  <a:pt x="658229" y="1119912"/>
                  <a:pt x="669361" y="1075384"/>
                </a:cubicBezTo>
                <a:cubicBezTo>
                  <a:pt x="687586" y="1002484"/>
                  <a:pt x="677567" y="1036251"/>
                  <a:pt x="698389" y="973784"/>
                </a:cubicBezTo>
                <a:cubicBezTo>
                  <a:pt x="693551" y="954432"/>
                  <a:pt x="693926" y="932958"/>
                  <a:pt x="683875" y="915727"/>
                </a:cubicBezTo>
                <a:cubicBezTo>
                  <a:pt x="638205" y="837436"/>
                  <a:pt x="618338" y="807780"/>
                  <a:pt x="553246" y="770584"/>
                </a:cubicBezTo>
                <a:cubicBezTo>
                  <a:pt x="534460" y="759849"/>
                  <a:pt x="514541" y="751231"/>
                  <a:pt x="495189" y="741555"/>
                </a:cubicBezTo>
                <a:cubicBezTo>
                  <a:pt x="-54015" y="764440"/>
                  <a:pt x="206088" y="642031"/>
                  <a:pt x="132332" y="814127"/>
                </a:cubicBezTo>
                <a:cubicBezTo>
                  <a:pt x="125460" y="830161"/>
                  <a:pt x="112979" y="843156"/>
                  <a:pt x="103303" y="857670"/>
                </a:cubicBezTo>
                <a:cubicBezTo>
                  <a:pt x="108141" y="896375"/>
                  <a:pt x="98875" y="939687"/>
                  <a:pt x="117818" y="973784"/>
                </a:cubicBezTo>
                <a:cubicBezTo>
                  <a:pt x="127506" y="991222"/>
                  <a:pt x="156695" y="982818"/>
                  <a:pt x="175875" y="988298"/>
                </a:cubicBezTo>
                <a:cubicBezTo>
                  <a:pt x="297937" y="1023172"/>
                  <a:pt x="115638" y="994163"/>
                  <a:pt x="393589" y="1017327"/>
                </a:cubicBezTo>
                <a:cubicBezTo>
                  <a:pt x="470999" y="1012489"/>
                  <a:pt x="548969" y="1013292"/>
                  <a:pt x="625818" y="1002812"/>
                </a:cubicBezTo>
                <a:cubicBezTo>
                  <a:pt x="656136" y="998678"/>
                  <a:pt x="683218" y="981205"/>
                  <a:pt x="712903" y="973784"/>
                </a:cubicBezTo>
                <a:lnTo>
                  <a:pt x="770961" y="959270"/>
                </a:lnTo>
                <a:cubicBezTo>
                  <a:pt x="766123" y="843156"/>
                  <a:pt x="769280" y="726431"/>
                  <a:pt x="756446" y="610927"/>
                </a:cubicBezTo>
                <a:cubicBezTo>
                  <a:pt x="754520" y="593590"/>
                  <a:pt x="736073" y="582530"/>
                  <a:pt x="727418" y="567384"/>
                </a:cubicBezTo>
                <a:cubicBezTo>
                  <a:pt x="716683" y="548598"/>
                  <a:pt x="706912" y="529214"/>
                  <a:pt x="698389" y="509327"/>
                </a:cubicBezTo>
                <a:cubicBezTo>
                  <a:pt x="692362" y="495265"/>
                  <a:pt x="689902" y="479846"/>
                  <a:pt x="683875" y="465784"/>
                </a:cubicBezTo>
                <a:cubicBezTo>
                  <a:pt x="669530" y="432312"/>
                  <a:pt x="647506" y="382286"/>
                  <a:pt x="611303" y="364184"/>
                </a:cubicBezTo>
                <a:cubicBezTo>
                  <a:pt x="589238" y="353152"/>
                  <a:pt x="562665" y="355653"/>
                  <a:pt x="538732" y="349670"/>
                </a:cubicBezTo>
                <a:cubicBezTo>
                  <a:pt x="523889" y="345959"/>
                  <a:pt x="509703" y="339993"/>
                  <a:pt x="495189" y="335155"/>
                </a:cubicBezTo>
                <a:cubicBezTo>
                  <a:pt x="274896" y="348924"/>
                  <a:pt x="288294" y="280883"/>
                  <a:pt x="233932" y="407727"/>
                </a:cubicBezTo>
                <a:cubicBezTo>
                  <a:pt x="227905" y="421789"/>
                  <a:pt x="224256" y="436756"/>
                  <a:pt x="219418" y="451270"/>
                </a:cubicBezTo>
                <a:cubicBezTo>
                  <a:pt x="224256" y="485137"/>
                  <a:pt x="218633" y="522271"/>
                  <a:pt x="233932" y="552870"/>
                </a:cubicBezTo>
                <a:cubicBezTo>
                  <a:pt x="240774" y="566554"/>
                  <a:pt x="262195" y="568148"/>
                  <a:pt x="277475" y="567384"/>
                </a:cubicBezTo>
                <a:cubicBezTo>
                  <a:pt x="360187" y="563248"/>
                  <a:pt x="441970" y="548031"/>
                  <a:pt x="524218" y="538355"/>
                </a:cubicBezTo>
                <a:cubicBezTo>
                  <a:pt x="570869" y="480041"/>
                  <a:pt x="592772" y="459304"/>
                  <a:pt x="625818" y="393212"/>
                </a:cubicBezTo>
                <a:cubicBezTo>
                  <a:pt x="653482" y="337885"/>
                  <a:pt x="622456" y="344257"/>
                  <a:pt x="683875" y="291612"/>
                </a:cubicBezTo>
                <a:cubicBezTo>
                  <a:pt x="700303" y="277531"/>
                  <a:pt x="723146" y="273319"/>
                  <a:pt x="741932" y="262584"/>
                </a:cubicBezTo>
                <a:cubicBezTo>
                  <a:pt x="789081" y="235642"/>
                  <a:pt x="788993" y="230037"/>
                  <a:pt x="829018" y="190012"/>
                </a:cubicBezTo>
                <a:cubicBezTo>
                  <a:pt x="833856" y="175498"/>
                  <a:pt x="843532" y="161769"/>
                  <a:pt x="843532" y="146470"/>
                </a:cubicBezTo>
                <a:cubicBezTo>
                  <a:pt x="843532" y="100582"/>
                  <a:pt x="806214" y="79528"/>
                  <a:pt x="770961" y="59384"/>
                </a:cubicBezTo>
                <a:cubicBezTo>
                  <a:pt x="757677" y="51793"/>
                  <a:pt x="741932" y="49708"/>
                  <a:pt x="727418" y="44870"/>
                </a:cubicBezTo>
                <a:cubicBezTo>
                  <a:pt x="708066" y="30356"/>
                  <a:pt x="693308" y="4748"/>
                  <a:pt x="669361" y="1327"/>
                </a:cubicBezTo>
                <a:cubicBezTo>
                  <a:pt x="623809" y="-5181"/>
                  <a:pt x="522387" y="13487"/>
                  <a:pt x="466161" y="30355"/>
                </a:cubicBezTo>
                <a:cubicBezTo>
                  <a:pt x="436853" y="39148"/>
                  <a:pt x="379075" y="59384"/>
                  <a:pt x="379075" y="59384"/>
                </a:cubicBezTo>
                <a:cubicBezTo>
                  <a:pt x="314151" y="156768"/>
                  <a:pt x="390633" y="61354"/>
                  <a:pt x="306503" y="117441"/>
                </a:cubicBezTo>
                <a:cubicBezTo>
                  <a:pt x="289424" y="128827"/>
                  <a:pt x="278730" y="147843"/>
                  <a:pt x="262961" y="160984"/>
                </a:cubicBezTo>
                <a:cubicBezTo>
                  <a:pt x="220005" y="196780"/>
                  <a:pt x="216689" y="190694"/>
                  <a:pt x="161361" y="204527"/>
                </a:cubicBezTo>
                <a:cubicBezTo>
                  <a:pt x="154933" y="217382"/>
                  <a:pt x="98022" y="299717"/>
                  <a:pt x="146846" y="320641"/>
                </a:cubicBezTo>
                <a:cubicBezTo>
                  <a:pt x="173896" y="332234"/>
                  <a:pt x="204903" y="310965"/>
                  <a:pt x="233932" y="306127"/>
                </a:cubicBezTo>
                <a:cubicBezTo>
                  <a:pt x="260087" y="279972"/>
                  <a:pt x="285656" y="248710"/>
                  <a:pt x="321018" y="233555"/>
                </a:cubicBezTo>
                <a:cubicBezTo>
                  <a:pt x="339353" y="225697"/>
                  <a:pt x="359968" y="224773"/>
                  <a:pt x="379075" y="219041"/>
                </a:cubicBezTo>
                <a:cubicBezTo>
                  <a:pt x="408383" y="210248"/>
                  <a:pt x="466161" y="190012"/>
                  <a:pt x="466161" y="190012"/>
                </a:cubicBezTo>
                <a:cubicBezTo>
                  <a:pt x="509704" y="194850"/>
                  <a:pt x="559828" y="181006"/>
                  <a:pt x="596789" y="204527"/>
                </a:cubicBezTo>
                <a:cubicBezTo>
                  <a:pt x="622604" y="220955"/>
                  <a:pt x="625818" y="291612"/>
                  <a:pt x="625818" y="291612"/>
                </a:cubicBezTo>
              </a:path>
            </a:pathLst>
          </a:custGeom>
          <a:solidFill>
            <a:srgbClr val="66FF33"/>
          </a:solidFill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1219200"/>
            <a:ext cx="2743199" cy="19450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86" y="5486400"/>
            <a:ext cx="886305" cy="905324"/>
          </a:xfrm>
          <a:prstGeom prst="rect">
            <a:avLst/>
          </a:prstGeom>
        </p:spPr>
      </p:pic>
      <p:sp>
        <p:nvSpPr>
          <p:cNvPr id="16" name="Frame 15"/>
          <p:cNvSpPr/>
          <p:nvPr/>
        </p:nvSpPr>
        <p:spPr>
          <a:xfrm flipH="1">
            <a:off x="228600" y="3152554"/>
            <a:ext cx="8229600" cy="3227447"/>
          </a:xfrm>
          <a:prstGeom prst="fram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রেবেকা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জাহান</a:t>
            </a:r>
            <a:endPara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ওছখালি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আলিয়া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সঃ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প্রাঃ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বিঃ</a:t>
            </a:r>
            <a:endPara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হাতিয়া,নোয়াখালি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292" y="1207477"/>
            <a:ext cx="2743199" cy="194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95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22" y="3733800"/>
            <a:ext cx="2522157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ounded Rectangle 2"/>
          <p:cNvSpPr/>
          <p:nvPr/>
        </p:nvSpPr>
        <p:spPr>
          <a:xfrm rot="20590193">
            <a:off x="200310" y="1183359"/>
            <a:ext cx="2939144" cy="1889593"/>
          </a:xfrm>
          <a:prstGeom prst="roundRect">
            <a:avLst/>
          </a:prstGeom>
          <a:noFill/>
          <a:ln>
            <a:solidFill>
              <a:srgbClr val="FFCCCC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 rot="20913393">
            <a:off x="3152918" y="2113198"/>
            <a:ext cx="5666324" cy="3936053"/>
          </a:xfrm>
          <a:prstGeom prst="roundRect">
            <a:avLst/>
          </a:prstGeom>
          <a:noFill/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শ্রেণিঃ৩য় </a:t>
            </a:r>
          </a:p>
          <a:p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জড়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|</a:t>
            </a:r>
          </a:p>
          <a:p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তারিখঃ২৫ -১১-২০১৩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৪৫ মিনিট  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133" y="128982"/>
            <a:ext cx="2432366" cy="23856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3322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8382000" cy="10156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6000" b="1" u="sng" dirty="0" err="1" smtClean="0">
                <a:ln>
                  <a:solidFill>
                    <a:srgbClr val="FF66FF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u="sng" dirty="0">
                <a:ln>
                  <a:solidFill>
                    <a:srgbClr val="FF66FF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ln>
                  <a:solidFill>
                    <a:srgbClr val="FF66FF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000" b="1" u="sng" dirty="0" smtClean="0">
                <a:ln>
                  <a:solidFill>
                    <a:srgbClr val="FF66FF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ln>
                  <a:solidFill>
                    <a:srgbClr val="FF66FF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শিশূরা</a:t>
            </a:r>
            <a:r>
              <a:rPr lang="en-US" sz="6000" b="1" u="sng" dirty="0">
                <a:ln>
                  <a:solidFill>
                    <a:srgbClr val="FF66FF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ln>
                  <a:solidFill>
                    <a:srgbClr val="FF66FF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6000" b="1" u="sng" dirty="0" smtClean="0">
                <a:ln>
                  <a:solidFill>
                    <a:srgbClr val="FF66FF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ln>
                  <a:solidFill>
                    <a:srgbClr val="FF66FF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শিখবে</a:t>
            </a:r>
            <a:r>
              <a:rPr lang="en-US" sz="6000" b="1" u="sng" dirty="0" smtClean="0">
                <a:ln>
                  <a:solidFill>
                    <a:srgbClr val="FF66FF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</a:t>
            </a:r>
            <a:endParaRPr lang="en-US" sz="6000" b="1" u="sng" dirty="0">
              <a:ln>
                <a:solidFill>
                  <a:srgbClr val="FF66FF"/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1989640"/>
            <a:ext cx="7086600" cy="4639759"/>
          </a:xfrm>
          <a:prstGeom prst="rect">
            <a:avLst/>
          </a:prstGeom>
          <a:noFill/>
          <a:ln>
            <a:solidFill>
              <a:srgbClr val="FF33CC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72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মেরুদণ্ডী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অমেরুদণ্ডী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মেরুদণ্ড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অমেরুদণ্ডী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শনাক্ত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Left-Right-Up Arrow 1"/>
          <p:cNvSpPr/>
          <p:nvPr/>
        </p:nvSpPr>
        <p:spPr>
          <a:xfrm>
            <a:off x="246771" y="2958084"/>
            <a:ext cx="381000" cy="3762756"/>
          </a:xfrm>
          <a:prstGeom prst="leftRightUp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-Right-Up Arrow 5"/>
          <p:cNvSpPr/>
          <p:nvPr/>
        </p:nvSpPr>
        <p:spPr>
          <a:xfrm>
            <a:off x="437271" y="2203763"/>
            <a:ext cx="381000" cy="3762756"/>
          </a:xfrm>
          <a:prstGeom prst="leftRightUp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-Right-Up Arrow 6"/>
          <p:cNvSpPr/>
          <p:nvPr/>
        </p:nvSpPr>
        <p:spPr>
          <a:xfrm>
            <a:off x="8572500" y="2356163"/>
            <a:ext cx="381000" cy="3762756"/>
          </a:xfrm>
          <a:prstGeom prst="leftRightUp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-Up Arrow 7"/>
          <p:cNvSpPr/>
          <p:nvPr/>
        </p:nvSpPr>
        <p:spPr>
          <a:xfrm>
            <a:off x="8763000" y="1601842"/>
            <a:ext cx="381000" cy="3762756"/>
          </a:xfrm>
          <a:prstGeom prst="leftRightUp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55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/>
          <p:cNvSpPr/>
          <p:nvPr/>
        </p:nvSpPr>
        <p:spPr>
          <a:xfrm>
            <a:off x="495299" y="304800"/>
            <a:ext cx="7467600" cy="1828800"/>
          </a:xfrm>
          <a:prstGeom prst="flowChartPreparation">
            <a:avLst/>
          </a:prstGeom>
          <a:noFill/>
          <a:ln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chemeClr val="accent1">
                    <a:lumMod val="60000"/>
                    <a:lumOff val="40000"/>
                  </a:schemeClr>
                </a:gs>
                <a:gs pos="100000">
                  <a:srgbClr val="CCCCFF"/>
                </a:gs>
              </a:gsLst>
              <a:lin ang="5400000" scaled="0"/>
            </a:gra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BottomUp">
              <a:rot lat="0" lon="0" rev="0"/>
            </a:camera>
            <a:lightRig rig="sunrise" dir="b"/>
          </a:scene3d>
          <a:sp3d extrusionH="76200" contourW="35000">
            <a:bevelT w="45000" h="38100" prst="coolSlant"/>
            <a:bevelB/>
            <a:extrusionClr>
              <a:schemeClr val="accent3">
                <a:lumMod val="60000"/>
                <a:lumOff val="40000"/>
              </a:schemeClr>
            </a:extrusionClr>
            <a:contourClr>
              <a:srgbClr val="FFC000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পরিবেশঃ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 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" y="6117141"/>
            <a:ext cx="9107979" cy="7408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67284" y="3181348"/>
            <a:ext cx="6858000" cy="4671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76900" y="3148230"/>
            <a:ext cx="6858000" cy="533400"/>
          </a:xfrm>
          <a:prstGeom prst="rect">
            <a:avLst/>
          </a:prstGeom>
        </p:spPr>
      </p:pic>
      <p:sp>
        <p:nvSpPr>
          <p:cNvPr id="4" name="12-Point Star 3"/>
          <p:cNvSpPr/>
          <p:nvPr/>
        </p:nvSpPr>
        <p:spPr>
          <a:xfrm>
            <a:off x="152401" y="2824163"/>
            <a:ext cx="8839199" cy="3826378"/>
          </a:xfrm>
          <a:prstGeom prst="star12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7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7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7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7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401"/>
            <a:ext cx="9136112" cy="38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246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Bevel 4"/>
          <p:cNvSpPr/>
          <p:nvPr/>
        </p:nvSpPr>
        <p:spPr>
          <a:xfrm>
            <a:off x="685800" y="76200"/>
            <a:ext cx="8077200" cy="6629400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u="sng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ছড়া</a:t>
            </a:r>
            <a:endParaRPr lang="en-US" sz="4800" u="sng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u="sng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মাসুমা</a:t>
            </a:r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আকতার</a:t>
            </a:r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হাড়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এদের</a:t>
            </a:r>
            <a:endParaRPr lang="en-US" sz="36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হাড়ে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endParaRPr lang="en-US" sz="36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ছুটে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মানুষ,পশু,পাখি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এরা</a:t>
            </a: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অমেরুদন্ডী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</a:t>
            </a: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হাড়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যাদের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endParaRPr lang="en-US" sz="32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21547" y="586615"/>
            <a:ext cx="2125663" cy="21565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86615"/>
            <a:ext cx="2479249" cy="2147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217158"/>
            <a:ext cx="2478062" cy="21877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48" y="4495800"/>
            <a:ext cx="2125664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243476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28600"/>
            <a:ext cx="685800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দেখিঃ</a:t>
            </a:r>
            <a:endParaRPr lang="en-US" sz="1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7727">
            <a:off x="-1867523" y="3094284"/>
            <a:ext cx="5348694" cy="11491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7727">
            <a:off x="6157499" y="2843751"/>
            <a:ext cx="5348694" cy="900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01552"/>
            <a:ext cx="9143999" cy="1066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10646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 </a:t>
            </a:r>
            <a:r>
              <a:rPr lang="bn-BD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শিক্ষার্থীদের </a:t>
            </a:r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লোচনা</a:t>
            </a:r>
            <a:r>
              <a:rPr lang="bn-BD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0" y="4125152"/>
            <a:ext cx="2228850" cy="2209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215" y="4333244"/>
            <a:ext cx="2228850" cy="2209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48" y="1021658"/>
            <a:ext cx="2100009" cy="17566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138" y="2528521"/>
            <a:ext cx="2822790" cy="20982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4226666"/>
            <a:ext cx="2283507" cy="16164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565" y="4611430"/>
            <a:ext cx="2905125" cy="157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112488"/>
            <a:ext cx="1905000" cy="12497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533" y="2870444"/>
            <a:ext cx="2401867" cy="14147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897" y="4465118"/>
            <a:ext cx="2083503" cy="17179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897" y="938828"/>
            <a:ext cx="1565491" cy="1841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4" y="2730348"/>
            <a:ext cx="2294484" cy="15548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174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07311" cy="6858000"/>
          </a:xfrm>
          <a:prstGeom prst="rect">
            <a:avLst/>
          </a:prstGeom>
        </p:spPr>
      </p:pic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423961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loud 5"/>
          <p:cNvSpPr/>
          <p:nvPr/>
        </p:nvSpPr>
        <p:spPr>
          <a:xfrm>
            <a:off x="0" y="0"/>
            <a:ext cx="6934200" cy="2819400"/>
          </a:xfrm>
          <a:prstGeom prst="cloud">
            <a:avLst/>
          </a:prstGeom>
          <a:noFill/>
          <a:ln>
            <a:solidFill>
              <a:srgbClr val="FFFF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দেখিঃ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9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4623</TotalTime>
  <Words>629</Words>
  <Application>Microsoft Office PowerPoint</Application>
  <PresentationFormat>On-screen Show (4:3)</PresentationFormat>
  <Paragraphs>152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Slipstream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277</cp:revision>
  <dcterms:created xsi:type="dcterms:W3CDTF">2006-08-16T00:00:00Z</dcterms:created>
  <dcterms:modified xsi:type="dcterms:W3CDTF">2013-12-02T12:39:32Z</dcterms:modified>
</cp:coreProperties>
</file>